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2" r:id="rId2"/>
    <p:sldId id="309" r:id="rId3"/>
    <p:sldId id="257" r:id="rId4"/>
    <p:sldId id="323" r:id="rId5"/>
    <p:sldId id="318" r:id="rId6"/>
    <p:sldId id="324" r:id="rId7"/>
    <p:sldId id="320" r:id="rId8"/>
    <p:sldId id="313" r:id="rId9"/>
    <p:sldId id="325" r:id="rId10"/>
    <p:sldId id="321" r:id="rId11"/>
    <p:sldId id="314" r:id="rId12"/>
    <p:sldId id="317" r:id="rId13"/>
    <p:sldId id="259" r:id="rId14"/>
    <p:sldId id="274" r:id="rId15"/>
    <p:sldId id="273" r:id="rId16"/>
    <p:sldId id="286" r:id="rId17"/>
    <p:sldId id="260" r:id="rId18"/>
    <p:sldId id="275" r:id="rId19"/>
    <p:sldId id="291" r:id="rId20"/>
    <p:sldId id="277" r:id="rId21"/>
    <p:sldId id="292" r:id="rId22"/>
    <p:sldId id="279" r:id="rId23"/>
    <p:sldId id="280" r:id="rId24"/>
    <p:sldId id="281" r:id="rId25"/>
    <p:sldId id="261" r:id="rId26"/>
    <p:sldId id="263" r:id="rId27"/>
    <p:sldId id="290" r:id="rId28"/>
    <p:sldId id="282" r:id="rId29"/>
    <p:sldId id="289" r:id="rId30"/>
    <p:sldId id="288" r:id="rId31"/>
    <p:sldId id="304" r:id="rId32"/>
    <p:sldId id="305" r:id="rId33"/>
    <p:sldId id="306" r:id="rId34"/>
    <p:sldId id="293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CC00"/>
    <a:srgbClr val="C0C0C0"/>
    <a:srgbClr val="DDDDDD"/>
    <a:srgbClr val="B2B2B2"/>
    <a:srgbClr val="FFCC99"/>
    <a:srgbClr val="CCECFF"/>
    <a:srgbClr val="000000"/>
    <a:srgbClr val="99CC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20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44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79A9B-1C9B-4A6C-B18F-CDD634675931}" type="datetimeFigureOut">
              <a:rPr lang="es-ES" smtClean="0"/>
              <a:t>17/12/2022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CB871-0793-4121-ADDC-C1B1DFDF8A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739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B871-0793-4121-ADDC-C1B1DFDF8A76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849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17/12/2022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0.png"/><Relationship Id="rId12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3.png"/><Relationship Id="rId5" Type="http://schemas.openxmlformats.org/officeDocument/2006/relationships/image" Target="../media/image12.png"/><Relationship Id="rId10" Type="http://schemas.openxmlformats.org/officeDocument/2006/relationships/image" Target="../media/image220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1.png"/><Relationship Id="rId3" Type="http://schemas.openxmlformats.org/officeDocument/2006/relationships/image" Target="../media/image10.png"/><Relationship Id="rId12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29.png"/><Relationship Id="rId5" Type="http://schemas.openxmlformats.org/officeDocument/2006/relationships/image" Target="../media/image12.png"/><Relationship Id="rId1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11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1" Type="http://schemas.openxmlformats.org/officeDocument/2006/relationships/image" Target="../media/image55.png"/><Relationship Id="rId7" Type="http://schemas.openxmlformats.org/officeDocument/2006/relationships/image" Target="../media/image37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22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0.png"/><Relationship Id="rId21" Type="http://schemas.openxmlformats.org/officeDocument/2006/relationships/image" Target="../media/image55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150.png"/><Relationship Id="rId2" Type="http://schemas.openxmlformats.org/officeDocument/2006/relationships/image" Target="../media/image380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REV, EA5UR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3" y="4433343"/>
            <a:ext cx="4393548" cy="226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961467" y="0"/>
            <a:ext cx="72494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8800" b="1" smtClean="0"/>
              <a:t>TRANSISTOR - I</a:t>
            </a:r>
            <a:endParaRPr lang="es-ES" sz="8800" b="1"/>
          </a:p>
        </p:txBody>
      </p:sp>
      <p:sp>
        <p:nvSpPr>
          <p:cNvPr id="6" name="CuadroTexto 6"/>
          <p:cNvSpPr txBox="1"/>
          <p:nvPr/>
        </p:nvSpPr>
        <p:spPr>
          <a:xfrm>
            <a:off x="3091913" y="2977326"/>
            <a:ext cx="2751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b="1" smtClean="0">
                <a:latin typeface="Arial" panose="020B0604020202020204" pitchFamily="34" charset="0"/>
                <a:cs typeface="Arial" panose="020B0604020202020204" pitchFamily="34" charset="0"/>
              </a:rPr>
              <a:t>EA5HS</a:t>
            </a:r>
            <a:endParaRPr lang="es-E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7"/>
          <p:cNvSpPr txBox="1"/>
          <p:nvPr/>
        </p:nvSpPr>
        <p:spPr>
          <a:xfrm>
            <a:off x="3761963" y="3953617"/>
            <a:ext cx="1452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smtClean="0">
                <a:latin typeface="Arial" panose="020B0604020202020204" pitchFamily="34" charset="0"/>
                <a:cs typeface="Arial" panose="020B0604020202020204" pitchFamily="34" charset="0"/>
              </a:rPr>
              <a:t>Luis</a:t>
            </a:r>
            <a:endParaRPr lang="es-E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620" y="4380932"/>
            <a:ext cx="2560575" cy="237674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055553" y="1340768"/>
            <a:ext cx="71720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800" b="1" smtClean="0"/>
              <a:t>Amplificación por </a:t>
            </a:r>
          </a:p>
          <a:p>
            <a:pPr algn="ctr"/>
            <a:r>
              <a:rPr lang="es-ES" sz="4800" b="1" smtClean="0"/>
              <a:t>transferencia de resistencia</a:t>
            </a:r>
            <a:endParaRPr lang="es-ES" sz="4800" b="1"/>
          </a:p>
        </p:txBody>
      </p:sp>
    </p:spTree>
    <p:extLst>
      <p:ext uri="{BB962C8B-B14F-4D97-AF65-F5344CB8AC3E}">
        <p14:creationId xmlns:p14="http://schemas.microsoft.com/office/powerpoint/2010/main" val="32683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01461" y="44624"/>
            <a:ext cx="38818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600" b="1" smtClean="0"/>
              <a:t>Física de semiconductores.</a:t>
            </a:r>
            <a:endParaRPr lang="es-ES" sz="2600" b="1"/>
          </a:p>
        </p:txBody>
      </p:sp>
      <p:grpSp>
        <p:nvGrpSpPr>
          <p:cNvPr id="9" name="8 Grupo"/>
          <p:cNvGrpSpPr/>
          <p:nvPr/>
        </p:nvGrpSpPr>
        <p:grpSpPr>
          <a:xfrm>
            <a:off x="548578" y="968538"/>
            <a:ext cx="858472" cy="862017"/>
            <a:chOff x="2749517" y="1872306"/>
            <a:chExt cx="858472" cy="862017"/>
          </a:xfrm>
        </p:grpSpPr>
        <p:sp>
          <p:nvSpPr>
            <p:cNvPr id="3" name="2 Elipse"/>
            <p:cNvSpPr>
              <a:spLocks noChangeAspect="1"/>
            </p:cNvSpPr>
            <p:nvPr/>
          </p:nvSpPr>
          <p:spPr>
            <a:xfrm>
              <a:off x="2913325" y="2030822"/>
              <a:ext cx="553395" cy="55339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3019647" y="212651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Si</a:t>
              </a:r>
              <a:endParaRPr lang="es-ES"/>
            </a:p>
          </p:txBody>
        </p:sp>
        <p:sp>
          <p:nvSpPr>
            <p:cNvPr id="5" name="4 Elipse"/>
            <p:cNvSpPr>
              <a:spLocks noChangeAspect="1"/>
            </p:cNvSpPr>
            <p:nvPr/>
          </p:nvSpPr>
          <p:spPr>
            <a:xfrm>
              <a:off x="3171275" y="1872306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Elipse"/>
            <p:cNvSpPr>
              <a:spLocks noChangeAspect="1"/>
            </p:cNvSpPr>
            <p:nvPr/>
          </p:nvSpPr>
          <p:spPr>
            <a:xfrm>
              <a:off x="3153554" y="2652027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Elipse"/>
            <p:cNvSpPr>
              <a:spLocks noChangeAspect="1"/>
            </p:cNvSpPr>
            <p:nvPr/>
          </p:nvSpPr>
          <p:spPr>
            <a:xfrm>
              <a:off x="3525693" y="2269255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Elipse"/>
            <p:cNvSpPr>
              <a:spLocks noChangeAspect="1"/>
            </p:cNvSpPr>
            <p:nvPr/>
          </p:nvSpPr>
          <p:spPr>
            <a:xfrm>
              <a:off x="2749517" y="2290520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1" name="10 Elipse"/>
          <p:cNvSpPr>
            <a:spLocks noChangeAspect="1"/>
          </p:cNvSpPr>
          <p:nvPr/>
        </p:nvSpPr>
        <p:spPr>
          <a:xfrm>
            <a:off x="3278377" y="1832348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3384699" y="192803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13" name="12 Elipse"/>
          <p:cNvSpPr>
            <a:spLocks noChangeAspect="1"/>
          </p:cNvSpPr>
          <p:nvPr/>
        </p:nvSpPr>
        <p:spPr>
          <a:xfrm>
            <a:off x="3536327" y="167383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>
            <a:spLocks noChangeAspect="1"/>
          </p:cNvSpPr>
          <p:nvPr/>
        </p:nvSpPr>
        <p:spPr>
          <a:xfrm>
            <a:off x="3518606" y="2453553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>
            <a:spLocks noChangeAspect="1"/>
          </p:cNvSpPr>
          <p:nvPr/>
        </p:nvSpPr>
        <p:spPr>
          <a:xfrm>
            <a:off x="3890745" y="2070781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>
            <a:spLocks noChangeAspect="1"/>
          </p:cNvSpPr>
          <p:nvPr/>
        </p:nvSpPr>
        <p:spPr>
          <a:xfrm>
            <a:off x="3114569" y="209204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>
            <a:spLocks noChangeAspect="1"/>
          </p:cNvSpPr>
          <p:nvPr/>
        </p:nvSpPr>
        <p:spPr>
          <a:xfrm>
            <a:off x="4185689" y="1832348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4292011" y="192803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20" name="19 Elipse"/>
          <p:cNvSpPr>
            <a:spLocks noChangeAspect="1"/>
          </p:cNvSpPr>
          <p:nvPr/>
        </p:nvSpPr>
        <p:spPr>
          <a:xfrm>
            <a:off x="4443639" y="167383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>
            <a:spLocks noChangeAspect="1"/>
          </p:cNvSpPr>
          <p:nvPr/>
        </p:nvSpPr>
        <p:spPr>
          <a:xfrm>
            <a:off x="4425918" y="2453553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>
            <a:spLocks noChangeAspect="1"/>
          </p:cNvSpPr>
          <p:nvPr/>
        </p:nvSpPr>
        <p:spPr>
          <a:xfrm>
            <a:off x="4798057" y="2070781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Elipse"/>
          <p:cNvSpPr>
            <a:spLocks noChangeAspect="1"/>
          </p:cNvSpPr>
          <p:nvPr/>
        </p:nvSpPr>
        <p:spPr>
          <a:xfrm>
            <a:off x="4021881" y="209204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Elipse"/>
          <p:cNvSpPr>
            <a:spLocks noChangeAspect="1"/>
          </p:cNvSpPr>
          <p:nvPr/>
        </p:nvSpPr>
        <p:spPr>
          <a:xfrm>
            <a:off x="5075279" y="1832348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CuadroTexto"/>
          <p:cNvSpPr txBox="1"/>
          <p:nvPr/>
        </p:nvSpPr>
        <p:spPr>
          <a:xfrm>
            <a:off x="5181601" y="192803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27" name="26 Elipse"/>
          <p:cNvSpPr>
            <a:spLocks noChangeAspect="1"/>
          </p:cNvSpPr>
          <p:nvPr/>
        </p:nvSpPr>
        <p:spPr>
          <a:xfrm>
            <a:off x="5333229" y="167383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Elipse"/>
          <p:cNvSpPr>
            <a:spLocks noChangeAspect="1"/>
          </p:cNvSpPr>
          <p:nvPr/>
        </p:nvSpPr>
        <p:spPr>
          <a:xfrm>
            <a:off x="5315508" y="2453553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Elipse"/>
          <p:cNvSpPr>
            <a:spLocks noChangeAspect="1"/>
          </p:cNvSpPr>
          <p:nvPr/>
        </p:nvSpPr>
        <p:spPr>
          <a:xfrm>
            <a:off x="5687647" y="2070781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Elipse"/>
          <p:cNvSpPr>
            <a:spLocks noChangeAspect="1"/>
          </p:cNvSpPr>
          <p:nvPr/>
        </p:nvSpPr>
        <p:spPr>
          <a:xfrm>
            <a:off x="4911471" y="209204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Elipse"/>
          <p:cNvSpPr>
            <a:spLocks noChangeAspect="1"/>
          </p:cNvSpPr>
          <p:nvPr/>
        </p:nvSpPr>
        <p:spPr>
          <a:xfrm>
            <a:off x="5968414" y="1832348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CuadroTexto"/>
          <p:cNvSpPr txBox="1"/>
          <p:nvPr/>
        </p:nvSpPr>
        <p:spPr>
          <a:xfrm>
            <a:off x="6074736" y="192803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34" name="33 Elipse"/>
          <p:cNvSpPr>
            <a:spLocks noChangeAspect="1"/>
          </p:cNvSpPr>
          <p:nvPr/>
        </p:nvSpPr>
        <p:spPr>
          <a:xfrm>
            <a:off x="6226364" y="167383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Elipse"/>
          <p:cNvSpPr>
            <a:spLocks noChangeAspect="1"/>
          </p:cNvSpPr>
          <p:nvPr/>
        </p:nvSpPr>
        <p:spPr>
          <a:xfrm>
            <a:off x="6208643" y="2453553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lipse"/>
          <p:cNvSpPr>
            <a:spLocks noChangeAspect="1"/>
          </p:cNvSpPr>
          <p:nvPr/>
        </p:nvSpPr>
        <p:spPr>
          <a:xfrm>
            <a:off x="6580782" y="2070781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lipse"/>
          <p:cNvSpPr>
            <a:spLocks noChangeAspect="1"/>
          </p:cNvSpPr>
          <p:nvPr/>
        </p:nvSpPr>
        <p:spPr>
          <a:xfrm>
            <a:off x="5804606" y="209204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Elipse"/>
          <p:cNvSpPr>
            <a:spLocks noChangeAspect="1"/>
          </p:cNvSpPr>
          <p:nvPr/>
        </p:nvSpPr>
        <p:spPr>
          <a:xfrm>
            <a:off x="6861548" y="1832348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CuadroTexto"/>
          <p:cNvSpPr txBox="1"/>
          <p:nvPr/>
        </p:nvSpPr>
        <p:spPr>
          <a:xfrm>
            <a:off x="6967870" y="192803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41" name="40 Elipse"/>
          <p:cNvSpPr>
            <a:spLocks noChangeAspect="1"/>
          </p:cNvSpPr>
          <p:nvPr/>
        </p:nvSpPr>
        <p:spPr>
          <a:xfrm>
            <a:off x="7119498" y="167383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Elipse"/>
          <p:cNvSpPr>
            <a:spLocks noChangeAspect="1"/>
          </p:cNvSpPr>
          <p:nvPr/>
        </p:nvSpPr>
        <p:spPr>
          <a:xfrm>
            <a:off x="7101777" y="2453553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Elipse"/>
          <p:cNvSpPr>
            <a:spLocks noChangeAspect="1"/>
          </p:cNvSpPr>
          <p:nvPr/>
        </p:nvSpPr>
        <p:spPr>
          <a:xfrm>
            <a:off x="7473916" y="2070781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Elipse"/>
          <p:cNvSpPr>
            <a:spLocks noChangeAspect="1"/>
          </p:cNvSpPr>
          <p:nvPr/>
        </p:nvSpPr>
        <p:spPr>
          <a:xfrm>
            <a:off x="6697740" y="209204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Elipse"/>
          <p:cNvSpPr>
            <a:spLocks noChangeAspect="1"/>
          </p:cNvSpPr>
          <p:nvPr/>
        </p:nvSpPr>
        <p:spPr>
          <a:xfrm>
            <a:off x="7754683" y="1832348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CuadroTexto"/>
          <p:cNvSpPr txBox="1"/>
          <p:nvPr/>
        </p:nvSpPr>
        <p:spPr>
          <a:xfrm>
            <a:off x="7861005" y="192803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48" name="47 Elipse"/>
          <p:cNvSpPr>
            <a:spLocks noChangeAspect="1"/>
          </p:cNvSpPr>
          <p:nvPr/>
        </p:nvSpPr>
        <p:spPr>
          <a:xfrm>
            <a:off x="8012633" y="167383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Elipse"/>
          <p:cNvSpPr>
            <a:spLocks noChangeAspect="1"/>
          </p:cNvSpPr>
          <p:nvPr/>
        </p:nvSpPr>
        <p:spPr>
          <a:xfrm>
            <a:off x="7994912" y="2453553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Elipse"/>
          <p:cNvSpPr>
            <a:spLocks noChangeAspect="1"/>
          </p:cNvSpPr>
          <p:nvPr/>
        </p:nvSpPr>
        <p:spPr>
          <a:xfrm>
            <a:off x="8367051" y="2070781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Elipse"/>
          <p:cNvSpPr>
            <a:spLocks noChangeAspect="1"/>
          </p:cNvSpPr>
          <p:nvPr/>
        </p:nvSpPr>
        <p:spPr>
          <a:xfrm>
            <a:off x="7590875" y="209204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Elipse"/>
          <p:cNvSpPr>
            <a:spLocks noChangeAspect="1"/>
          </p:cNvSpPr>
          <p:nvPr/>
        </p:nvSpPr>
        <p:spPr>
          <a:xfrm>
            <a:off x="2385242" y="1832348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CuadroTexto"/>
          <p:cNvSpPr txBox="1"/>
          <p:nvPr/>
        </p:nvSpPr>
        <p:spPr>
          <a:xfrm>
            <a:off x="2491564" y="192803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55" name="54 Elipse"/>
          <p:cNvSpPr>
            <a:spLocks noChangeAspect="1"/>
          </p:cNvSpPr>
          <p:nvPr/>
        </p:nvSpPr>
        <p:spPr>
          <a:xfrm>
            <a:off x="2643192" y="167383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Elipse"/>
          <p:cNvSpPr>
            <a:spLocks noChangeAspect="1"/>
          </p:cNvSpPr>
          <p:nvPr/>
        </p:nvSpPr>
        <p:spPr>
          <a:xfrm>
            <a:off x="2625471" y="2453553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Elipse"/>
          <p:cNvSpPr>
            <a:spLocks noChangeAspect="1"/>
          </p:cNvSpPr>
          <p:nvPr/>
        </p:nvSpPr>
        <p:spPr>
          <a:xfrm>
            <a:off x="2997610" y="2070781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Elipse"/>
          <p:cNvSpPr>
            <a:spLocks noChangeAspect="1"/>
          </p:cNvSpPr>
          <p:nvPr/>
        </p:nvSpPr>
        <p:spPr>
          <a:xfrm>
            <a:off x="2221434" y="209204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Elipse"/>
          <p:cNvSpPr>
            <a:spLocks noChangeAspect="1"/>
          </p:cNvSpPr>
          <p:nvPr/>
        </p:nvSpPr>
        <p:spPr>
          <a:xfrm>
            <a:off x="3271289" y="2718394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CuadroTexto"/>
          <p:cNvSpPr txBox="1"/>
          <p:nvPr/>
        </p:nvSpPr>
        <p:spPr>
          <a:xfrm>
            <a:off x="3377611" y="281408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62" name="61 Elipse"/>
          <p:cNvSpPr>
            <a:spLocks noChangeAspect="1"/>
          </p:cNvSpPr>
          <p:nvPr/>
        </p:nvSpPr>
        <p:spPr>
          <a:xfrm>
            <a:off x="3529239" y="255987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Elipse"/>
          <p:cNvSpPr>
            <a:spLocks noChangeAspect="1"/>
          </p:cNvSpPr>
          <p:nvPr/>
        </p:nvSpPr>
        <p:spPr>
          <a:xfrm>
            <a:off x="3511518" y="333959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Elipse"/>
          <p:cNvSpPr>
            <a:spLocks noChangeAspect="1"/>
          </p:cNvSpPr>
          <p:nvPr/>
        </p:nvSpPr>
        <p:spPr>
          <a:xfrm>
            <a:off x="3883657" y="2956827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Elipse"/>
          <p:cNvSpPr>
            <a:spLocks noChangeAspect="1"/>
          </p:cNvSpPr>
          <p:nvPr/>
        </p:nvSpPr>
        <p:spPr>
          <a:xfrm>
            <a:off x="3107481" y="297809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66 Elipse"/>
          <p:cNvSpPr>
            <a:spLocks noChangeAspect="1"/>
          </p:cNvSpPr>
          <p:nvPr/>
        </p:nvSpPr>
        <p:spPr>
          <a:xfrm>
            <a:off x="4178601" y="2718394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67 CuadroTexto"/>
          <p:cNvSpPr txBox="1"/>
          <p:nvPr/>
        </p:nvSpPr>
        <p:spPr>
          <a:xfrm>
            <a:off x="4284923" y="281408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69" name="68 Elipse"/>
          <p:cNvSpPr>
            <a:spLocks noChangeAspect="1"/>
          </p:cNvSpPr>
          <p:nvPr/>
        </p:nvSpPr>
        <p:spPr>
          <a:xfrm>
            <a:off x="4436551" y="255987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Elipse"/>
          <p:cNvSpPr>
            <a:spLocks noChangeAspect="1"/>
          </p:cNvSpPr>
          <p:nvPr/>
        </p:nvSpPr>
        <p:spPr>
          <a:xfrm>
            <a:off x="4418830" y="333959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70 Elipse"/>
          <p:cNvSpPr>
            <a:spLocks noChangeAspect="1"/>
          </p:cNvSpPr>
          <p:nvPr/>
        </p:nvSpPr>
        <p:spPr>
          <a:xfrm>
            <a:off x="4790969" y="2956827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71 Elipse"/>
          <p:cNvSpPr>
            <a:spLocks noChangeAspect="1"/>
          </p:cNvSpPr>
          <p:nvPr/>
        </p:nvSpPr>
        <p:spPr>
          <a:xfrm>
            <a:off x="4014793" y="297809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Elipse"/>
          <p:cNvSpPr>
            <a:spLocks noChangeAspect="1"/>
          </p:cNvSpPr>
          <p:nvPr/>
        </p:nvSpPr>
        <p:spPr>
          <a:xfrm>
            <a:off x="5068191" y="2718394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74 CuadroTexto"/>
          <p:cNvSpPr txBox="1"/>
          <p:nvPr/>
        </p:nvSpPr>
        <p:spPr>
          <a:xfrm>
            <a:off x="5174513" y="281408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76" name="75 Elipse"/>
          <p:cNvSpPr>
            <a:spLocks noChangeAspect="1"/>
          </p:cNvSpPr>
          <p:nvPr/>
        </p:nvSpPr>
        <p:spPr>
          <a:xfrm>
            <a:off x="5326141" y="255987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Elipse"/>
          <p:cNvSpPr>
            <a:spLocks noChangeAspect="1"/>
          </p:cNvSpPr>
          <p:nvPr/>
        </p:nvSpPr>
        <p:spPr>
          <a:xfrm>
            <a:off x="5308420" y="333959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77 Elipse"/>
          <p:cNvSpPr>
            <a:spLocks noChangeAspect="1"/>
          </p:cNvSpPr>
          <p:nvPr/>
        </p:nvSpPr>
        <p:spPr>
          <a:xfrm>
            <a:off x="5680559" y="2956827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78 Elipse"/>
          <p:cNvSpPr>
            <a:spLocks noChangeAspect="1"/>
          </p:cNvSpPr>
          <p:nvPr/>
        </p:nvSpPr>
        <p:spPr>
          <a:xfrm>
            <a:off x="4904383" y="297809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80 Elipse"/>
          <p:cNvSpPr>
            <a:spLocks noChangeAspect="1"/>
          </p:cNvSpPr>
          <p:nvPr/>
        </p:nvSpPr>
        <p:spPr>
          <a:xfrm>
            <a:off x="5961326" y="2718394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" name="81 CuadroTexto"/>
          <p:cNvSpPr txBox="1"/>
          <p:nvPr/>
        </p:nvSpPr>
        <p:spPr>
          <a:xfrm>
            <a:off x="6067648" y="281408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83" name="82 Elipse"/>
          <p:cNvSpPr>
            <a:spLocks noChangeAspect="1"/>
          </p:cNvSpPr>
          <p:nvPr/>
        </p:nvSpPr>
        <p:spPr>
          <a:xfrm>
            <a:off x="6219276" y="255987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83 Elipse"/>
          <p:cNvSpPr>
            <a:spLocks noChangeAspect="1"/>
          </p:cNvSpPr>
          <p:nvPr/>
        </p:nvSpPr>
        <p:spPr>
          <a:xfrm>
            <a:off x="6201555" y="333959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5" name="84 Elipse"/>
          <p:cNvSpPr>
            <a:spLocks noChangeAspect="1"/>
          </p:cNvSpPr>
          <p:nvPr/>
        </p:nvSpPr>
        <p:spPr>
          <a:xfrm>
            <a:off x="6573694" y="2956827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85 Elipse"/>
          <p:cNvSpPr>
            <a:spLocks noChangeAspect="1"/>
          </p:cNvSpPr>
          <p:nvPr/>
        </p:nvSpPr>
        <p:spPr>
          <a:xfrm>
            <a:off x="5797518" y="297809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8" name="87 Elipse"/>
          <p:cNvSpPr>
            <a:spLocks noChangeAspect="1"/>
          </p:cNvSpPr>
          <p:nvPr/>
        </p:nvSpPr>
        <p:spPr>
          <a:xfrm>
            <a:off x="6854460" y="2718394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9" name="88 CuadroTexto"/>
          <p:cNvSpPr txBox="1"/>
          <p:nvPr/>
        </p:nvSpPr>
        <p:spPr>
          <a:xfrm>
            <a:off x="6960782" y="281408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90" name="89 Elipse"/>
          <p:cNvSpPr>
            <a:spLocks noChangeAspect="1"/>
          </p:cNvSpPr>
          <p:nvPr/>
        </p:nvSpPr>
        <p:spPr>
          <a:xfrm>
            <a:off x="7112410" y="255987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1" name="90 Elipse"/>
          <p:cNvSpPr>
            <a:spLocks noChangeAspect="1"/>
          </p:cNvSpPr>
          <p:nvPr/>
        </p:nvSpPr>
        <p:spPr>
          <a:xfrm>
            <a:off x="7094689" y="333959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2" name="91 Elipse"/>
          <p:cNvSpPr>
            <a:spLocks noChangeAspect="1"/>
          </p:cNvSpPr>
          <p:nvPr/>
        </p:nvSpPr>
        <p:spPr>
          <a:xfrm>
            <a:off x="7466828" y="2956827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3" name="92 Elipse"/>
          <p:cNvSpPr>
            <a:spLocks noChangeAspect="1"/>
          </p:cNvSpPr>
          <p:nvPr/>
        </p:nvSpPr>
        <p:spPr>
          <a:xfrm>
            <a:off x="6690652" y="297809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5" name="94 Elipse"/>
          <p:cNvSpPr>
            <a:spLocks noChangeAspect="1"/>
          </p:cNvSpPr>
          <p:nvPr/>
        </p:nvSpPr>
        <p:spPr>
          <a:xfrm>
            <a:off x="7747595" y="2718394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6" name="95 CuadroTexto"/>
          <p:cNvSpPr txBox="1"/>
          <p:nvPr/>
        </p:nvSpPr>
        <p:spPr>
          <a:xfrm>
            <a:off x="7853917" y="281408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97" name="96 Elipse"/>
          <p:cNvSpPr>
            <a:spLocks noChangeAspect="1"/>
          </p:cNvSpPr>
          <p:nvPr/>
        </p:nvSpPr>
        <p:spPr>
          <a:xfrm>
            <a:off x="8005545" y="255987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8" name="97 Elipse"/>
          <p:cNvSpPr>
            <a:spLocks noChangeAspect="1"/>
          </p:cNvSpPr>
          <p:nvPr/>
        </p:nvSpPr>
        <p:spPr>
          <a:xfrm>
            <a:off x="7987824" y="333959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9" name="98 Elipse"/>
          <p:cNvSpPr>
            <a:spLocks noChangeAspect="1"/>
          </p:cNvSpPr>
          <p:nvPr/>
        </p:nvSpPr>
        <p:spPr>
          <a:xfrm>
            <a:off x="8359963" y="2956827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99 Elipse"/>
          <p:cNvSpPr>
            <a:spLocks noChangeAspect="1"/>
          </p:cNvSpPr>
          <p:nvPr/>
        </p:nvSpPr>
        <p:spPr>
          <a:xfrm>
            <a:off x="7583787" y="297809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101 Elipse"/>
          <p:cNvSpPr>
            <a:spLocks noChangeAspect="1"/>
          </p:cNvSpPr>
          <p:nvPr/>
        </p:nvSpPr>
        <p:spPr>
          <a:xfrm>
            <a:off x="2378154" y="2718394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3" name="102 CuadroTexto"/>
          <p:cNvSpPr txBox="1"/>
          <p:nvPr/>
        </p:nvSpPr>
        <p:spPr>
          <a:xfrm>
            <a:off x="2484476" y="281408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104" name="103 Elipse"/>
          <p:cNvSpPr>
            <a:spLocks noChangeAspect="1"/>
          </p:cNvSpPr>
          <p:nvPr/>
        </p:nvSpPr>
        <p:spPr>
          <a:xfrm>
            <a:off x="2636104" y="255987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5" name="104 Elipse"/>
          <p:cNvSpPr>
            <a:spLocks noChangeAspect="1"/>
          </p:cNvSpPr>
          <p:nvPr/>
        </p:nvSpPr>
        <p:spPr>
          <a:xfrm>
            <a:off x="2618383" y="333959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6" name="105 Elipse"/>
          <p:cNvSpPr>
            <a:spLocks noChangeAspect="1"/>
          </p:cNvSpPr>
          <p:nvPr/>
        </p:nvSpPr>
        <p:spPr>
          <a:xfrm>
            <a:off x="2990522" y="2956827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7" name="106 Elipse"/>
          <p:cNvSpPr>
            <a:spLocks noChangeAspect="1"/>
          </p:cNvSpPr>
          <p:nvPr/>
        </p:nvSpPr>
        <p:spPr>
          <a:xfrm>
            <a:off x="2214346" y="297809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0" name="159 Elipse"/>
          <p:cNvSpPr>
            <a:spLocks noChangeAspect="1"/>
          </p:cNvSpPr>
          <p:nvPr/>
        </p:nvSpPr>
        <p:spPr>
          <a:xfrm>
            <a:off x="3253568" y="3604441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1" name="160 CuadroTexto"/>
          <p:cNvSpPr txBox="1"/>
          <p:nvPr/>
        </p:nvSpPr>
        <p:spPr>
          <a:xfrm>
            <a:off x="3359890" y="37001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162" name="161 Elipse"/>
          <p:cNvSpPr>
            <a:spLocks noChangeAspect="1"/>
          </p:cNvSpPr>
          <p:nvPr/>
        </p:nvSpPr>
        <p:spPr>
          <a:xfrm>
            <a:off x="3511518" y="344592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3" name="162 Elipse"/>
          <p:cNvSpPr>
            <a:spLocks noChangeAspect="1"/>
          </p:cNvSpPr>
          <p:nvPr/>
        </p:nvSpPr>
        <p:spPr>
          <a:xfrm>
            <a:off x="3493797" y="422564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4" name="163 Elipse"/>
          <p:cNvSpPr>
            <a:spLocks noChangeAspect="1"/>
          </p:cNvSpPr>
          <p:nvPr/>
        </p:nvSpPr>
        <p:spPr>
          <a:xfrm>
            <a:off x="3865936" y="384287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5" name="164 Elipse"/>
          <p:cNvSpPr>
            <a:spLocks noChangeAspect="1"/>
          </p:cNvSpPr>
          <p:nvPr/>
        </p:nvSpPr>
        <p:spPr>
          <a:xfrm>
            <a:off x="3089760" y="386413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7" name="166 Elipse"/>
          <p:cNvSpPr>
            <a:spLocks noChangeAspect="1"/>
          </p:cNvSpPr>
          <p:nvPr/>
        </p:nvSpPr>
        <p:spPr>
          <a:xfrm>
            <a:off x="4160880" y="3604441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8" name="167 CuadroTexto"/>
          <p:cNvSpPr txBox="1"/>
          <p:nvPr/>
        </p:nvSpPr>
        <p:spPr>
          <a:xfrm>
            <a:off x="4267202" y="37001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169" name="168 Elipse"/>
          <p:cNvSpPr>
            <a:spLocks noChangeAspect="1"/>
          </p:cNvSpPr>
          <p:nvPr/>
        </p:nvSpPr>
        <p:spPr>
          <a:xfrm>
            <a:off x="4418830" y="344592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0" name="169 Elipse"/>
          <p:cNvSpPr>
            <a:spLocks noChangeAspect="1"/>
          </p:cNvSpPr>
          <p:nvPr/>
        </p:nvSpPr>
        <p:spPr>
          <a:xfrm>
            <a:off x="4401109" y="422564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1" name="170 Elipse"/>
          <p:cNvSpPr>
            <a:spLocks noChangeAspect="1"/>
          </p:cNvSpPr>
          <p:nvPr/>
        </p:nvSpPr>
        <p:spPr>
          <a:xfrm>
            <a:off x="4773248" y="384287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2" name="171 Elipse"/>
          <p:cNvSpPr>
            <a:spLocks noChangeAspect="1"/>
          </p:cNvSpPr>
          <p:nvPr/>
        </p:nvSpPr>
        <p:spPr>
          <a:xfrm>
            <a:off x="3997072" y="386413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4" name="173 Elipse"/>
          <p:cNvSpPr>
            <a:spLocks noChangeAspect="1"/>
          </p:cNvSpPr>
          <p:nvPr/>
        </p:nvSpPr>
        <p:spPr>
          <a:xfrm>
            <a:off x="5050470" y="3604441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5" name="174 CuadroTexto"/>
          <p:cNvSpPr txBox="1"/>
          <p:nvPr/>
        </p:nvSpPr>
        <p:spPr>
          <a:xfrm>
            <a:off x="5156792" y="37001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176" name="175 Elipse"/>
          <p:cNvSpPr>
            <a:spLocks noChangeAspect="1"/>
          </p:cNvSpPr>
          <p:nvPr/>
        </p:nvSpPr>
        <p:spPr>
          <a:xfrm>
            <a:off x="5308420" y="344592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7" name="176 Elipse"/>
          <p:cNvSpPr>
            <a:spLocks noChangeAspect="1"/>
          </p:cNvSpPr>
          <p:nvPr/>
        </p:nvSpPr>
        <p:spPr>
          <a:xfrm>
            <a:off x="5290699" y="422564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8" name="177 Elipse"/>
          <p:cNvSpPr>
            <a:spLocks noChangeAspect="1"/>
          </p:cNvSpPr>
          <p:nvPr/>
        </p:nvSpPr>
        <p:spPr>
          <a:xfrm>
            <a:off x="5662838" y="384287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9" name="178 Elipse"/>
          <p:cNvSpPr>
            <a:spLocks noChangeAspect="1"/>
          </p:cNvSpPr>
          <p:nvPr/>
        </p:nvSpPr>
        <p:spPr>
          <a:xfrm>
            <a:off x="4886662" y="386413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1" name="180 Elipse"/>
          <p:cNvSpPr>
            <a:spLocks noChangeAspect="1"/>
          </p:cNvSpPr>
          <p:nvPr/>
        </p:nvSpPr>
        <p:spPr>
          <a:xfrm>
            <a:off x="5943605" y="3604441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2" name="181 CuadroTexto"/>
          <p:cNvSpPr txBox="1"/>
          <p:nvPr/>
        </p:nvSpPr>
        <p:spPr>
          <a:xfrm>
            <a:off x="6049927" y="37001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183" name="182 Elipse"/>
          <p:cNvSpPr>
            <a:spLocks noChangeAspect="1"/>
          </p:cNvSpPr>
          <p:nvPr/>
        </p:nvSpPr>
        <p:spPr>
          <a:xfrm>
            <a:off x="6201555" y="344592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4" name="183 Elipse"/>
          <p:cNvSpPr>
            <a:spLocks noChangeAspect="1"/>
          </p:cNvSpPr>
          <p:nvPr/>
        </p:nvSpPr>
        <p:spPr>
          <a:xfrm>
            <a:off x="6183834" y="422564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5" name="184 Elipse"/>
          <p:cNvSpPr>
            <a:spLocks noChangeAspect="1"/>
          </p:cNvSpPr>
          <p:nvPr/>
        </p:nvSpPr>
        <p:spPr>
          <a:xfrm>
            <a:off x="6555973" y="384287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6" name="185 Elipse"/>
          <p:cNvSpPr>
            <a:spLocks noChangeAspect="1"/>
          </p:cNvSpPr>
          <p:nvPr/>
        </p:nvSpPr>
        <p:spPr>
          <a:xfrm>
            <a:off x="5779797" y="386413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8" name="187 Elipse"/>
          <p:cNvSpPr>
            <a:spLocks noChangeAspect="1"/>
          </p:cNvSpPr>
          <p:nvPr/>
        </p:nvSpPr>
        <p:spPr>
          <a:xfrm>
            <a:off x="6836739" y="3604441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9" name="188 CuadroTexto"/>
          <p:cNvSpPr txBox="1"/>
          <p:nvPr/>
        </p:nvSpPr>
        <p:spPr>
          <a:xfrm>
            <a:off x="6943061" y="37001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190" name="189 Elipse"/>
          <p:cNvSpPr>
            <a:spLocks noChangeAspect="1"/>
          </p:cNvSpPr>
          <p:nvPr/>
        </p:nvSpPr>
        <p:spPr>
          <a:xfrm>
            <a:off x="7094689" y="344592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1" name="190 Elipse"/>
          <p:cNvSpPr>
            <a:spLocks noChangeAspect="1"/>
          </p:cNvSpPr>
          <p:nvPr/>
        </p:nvSpPr>
        <p:spPr>
          <a:xfrm>
            <a:off x="7076968" y="422564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2" name="191 Elipse"/>
          <p:cNvSpPr>
            <a:spLocks noChangeAspect="1"/>
          </p:cNvSpPr>
          <p:nvPr/>
        </p:nvSpPr>
        <p:spPr>
          <a:xfrm>
            <a:off x="7449107" y="384287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3" name="192 Elipse"/>
          <p:cNvSpPr>
            <a:spLocks noChangeAspect="1"/>
          </p:cNvSpPr>
          <p:nvPr/>
        </p:nvSpPr>
        <p:spPr>
          <a:xfrm>
            <a:off x="6672931" y="386413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5" name="194 Elipse"/>
          <p:cNvSpPr>
            <a:spLocks noChangeAspect="1"/>
          </p:cNvSpPr>
          <p:nvPr/>
        </p:nvSpPr>
        <p:spPr>
          <a:xfrm>
            <a:off x="7729874" y="3604441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6" name="195 CuadroTexto"/>
          <p:cNvSpPr txBox="1"/>
          <p:nvPr/>
        </p:nvSpPr>
        <p:spPr>
          <a:xfrm>
            <a:off x="7836196" y="37001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197" name="196 Elipse"/>
          <p:cNvSpPr>
            <a:spLocks noChangeAspect="1"/>
          </p:cNvSpPr>
          <p:nvPr/>
        </p:nvSpPr>
        <p:spPr>
          <a:xfrm>
            <a:off x="7987824" y="344592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8" name="197 Elipse"/>
          <p:cNvSpPr>
            <a:spLocks noChangeAspect="1"/>
          </p:cNvSpPr>
          <p:nvPr/>
        </p:nvSpPr>
        <p:spPr>
          <a:xfrm>
            <a:off x="7970103" y="422564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9" name="198 Elipse"/>
          <p:cNvSpPr>
            <a:spLocks noChangeAspect="1"/>
          </p:cNvSpPr>
          <p:nvPr/>
        </p:nvSpPr>
        <p:spPr>
          <a:xfrm>
            <a:off x="8342242" y="384287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0" name="199 Elipse"/>
          <p:cNvSpPr>
            <a:spLocks noChangeAspect="1"/>
          </p:cNvSpPr>
          <p:nvPr/>
        </p:nvSpPr>
        <p:spPr>
          <a:xfrm>
            <a:off x="7566066" y="386413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2" name="201 Elipse"/>
          <p:cNvSpPr>
            <a:spLocks noChangeAspect="1"/>
          </p:cNvSpPr>
          <p:nvPr/>
        </p:nvSpPr>
        <p:spPr>
          <a:xfrm>
            <a:off x="2360433" y="3604441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3" name="202 CuadroTexto"/>
          <p:cNvSpPr txBox="1"/>
          <p:nvPr/>
        </p:nvSpPr>
        <p:spPr>
          <a:xfrm>
            <a:off x="2466755" y="37001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204" name="203 Elipse"/>
          <p:cNvSpPr>
            <a:spLocks noChangeAspect="1"/>
          </p:cNvSpPr>
          <p:nvPr/>
        </p:nvSpPr>
        <p:spPr>
          <a:xfrm>
            <a:off x="2618383" y="344592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5" name="204 Elipse"/>
          <p:cNvSpPr>
            <a:spLocks noChangeAspect="1"/>
          </p:cNvSpPr>
          <p:nvPr/>
        </p:nvSpPr>
        <p:spPr>
          <a:xfrm>
            <a:off x="2600662" y="422564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6" name="205 Elipse"/>
          <p:cNvSpPr>
            <a:spLocks noChangeAspect="1"/>
          </p:cNvSpPr>
          <p:nvPr/>
        </p:nvSpPr>
        <p:spPr>
          <a:xfrm>
            <a:off x="2972801" y="384287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7" name="206 Elipse"/>
          <p:cNvSpPr>
            <a:spLocks noChangeAspect="1"/>
          </p:cNvSpPr>
          <p:nvPr/>
        </p:nvSpPr>
        <p:spPr>
          <a:xfrm>
            <a:off x="2196625" y="386413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2" name="251 Elipse"/>
          <p:cNvSpPr>
            <a:spLocks noChangeAspect="1"/>
          </p:cNvSpPr>
          <p:nvPr/>
        </p:nvSpPr>
        <p:spPr>
          <a:xfrm>
            <a:off x="3292554" y="932124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3" name="252 CuadroTexto"/>
          <p:cNvSpPr txBox="1"/>
          <p:nvPr/>
        </p:nvSpPr>
        <p:spPr>
          <a:xfrm>
            <a:off x="3398876" y="10278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254" name="253 Elipse"/>
          <p:cNvSpPr>
            <a:spLocks noChangeAspect="1"/>
          </p:cNvSpPr>
          <p:nvPr/>
        </p:nvSpPr>
        <p:spPr>
          <a:xfrm>
            <a:off x="3550504" y="77360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5" name="254 Elipse"/>
          <p:cNvSpPr>
            <a:spLocks noChangeAspect="1"/>
          </p:cNvSpPr>
          <p:nvPr/>
        </p:nvSpPr>
        <p:spPr>
          <a:xfrm>
            <a:off x="3532783" y="155332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6" name="255 Elipse"/>
          <p:cNvSpPr>
            <a:spLocks noChangeAspect="1"/>
          </p:cNvSpPr>
          <p:nvPr/>
        </p:nvSpPr>
        <p:spPr>
          <a:xfrm>
            <a:off x="3904922" y="1170557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7" name="256 Elipse"/>
          <p:cNvSpPr>
            <a:spLocks noChangeAspect="1"/>
          </p:cNvSpPr>
          <p:nvPr/>
        </p:nvSpPr>
        <p:spPr>
          <a:xfrm>
            <a:off x="3128746" y="119182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6" name="245 Elipse"/>
          <p:cNvSpPr>
            <a:spLocks noChangeAspect="1"/>
          </p:cNvSpPr>
          <p:nvPr/>
        </p:nvSpPr>
        <p:spPr>
          <a:xfrm>
            <a:off x="4199866" y="932124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7" name="246 CuadroTexto"/>
          <p:cNvSpPr txBox="1"/>
          <p:nvPr/>
        </p:nvSpPr>
        <p:spPr>
          <a:xfrm>
            <a:off x="4306188" y="10278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248" name="247 Elipse"/>
          <p:cNvSpPr>
            <a:spLocks noChangeAspect="1"/>
          </p:cNvSpPr>
          <p:nvPr/>
        </p:nvSpPr>
        <p:spPr>
          <a:xfrm>
            <a:off x="4457816" y="77360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9" name="248 Elipse"/>
          <p:cNvSpPr>
            <a:spLocks noChangeAspect="1"/>
          </p:cNvSpPr>
          <p:nvPr/>
        </p:nvSpPr>
        <p:spPr>
          <a:xfrm>
            <a:off x="4440095" y="155332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0" name="249 Elipse"/>
          <p:cNvSpPr>
            <a:spLocks noChangeAspect="1"/>
          </p:cNvSpPr>
          <p:nvPr/>
        </p:nvSpPr>
        <p:spPr>
          <a:xfrm>
            <a:off x="4812234" y="1170557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1" name="250 Elipse"/>
          <p:cNvSpPr>
            <a:spLocks noChangeAspect="1"/>
          </p:cNvSpPr>
          <p:nvPr/>
        </p:nvSpPr>
        <p:spPr>
          <a:xfrm>
            <a:off x="4036058" y="119182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0" name="239 Elipse"/>
          <p:cNvSpPr>
            <a:spLocks noChangeAspect="1"/>
          </p:cNvSpPr>
          <p:nvPr/>
        </p:nvSpPr>
        <p:spPr>
          <a:xfrm>
            <a:off x="5089456" y="932124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1" name="240 CuadroTexto"/>
          <p:cNvSpPr txBox="1"/>
          <p:nvPr/>
        </p:nvSpPr>
        <p:spPr>
          <a:xfrm>
            <a:off x="5195778" y="10278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242" name="241 Elipse"/>
          <p:cNvSpPr>
            <a:spLocks noChangeAspect="1"/>
          </p:cNvSpPr>
          <p:nvPr/>
        </p:nvSpPr>
        <p:spPr>
          <a:xfrm>
            <a:off x="5347406" y="77360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3" name="242 Elipse"/>
          <p:cNvSpPr>
            <a:spLocks noChangeAspect="1"/>
          </p:cNvSpPr>
          <p:nvPr/>
        </p:nvSpPr>
        <p:spPr>
          <a:xfrm>
            <a:off x="5329685" y="155332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4" name="243 Elipse"/>
          <p:cNvSpPr>
            <a:spLocks noChangeAspect="1"/>
          </p:cNvSpPr>
          <p:nvPr/>
        </p:nvSpPr>
        <p:spPr>
          <a:xfrm>
            <a:off x="5701824" y="1170557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5" name="244 Elipse"/>
          <p:cNvSpPr>
            <a:spLocks noChangeAspect="1"/>
          </p:cNvSpPr>
          <p:nvPr/>
        </p:nvSpPr>
        <p:spPr>
          <a:xfrm>
            <a:off x="4925648" y="119182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4" name="233 Elipse"/>
          <p:cNvSpPr>
            <a:spLocks noChangeAspect="1"/>
          </p:cNvSpPr>
          <p:nvPr/>
        </p:nvSpPr>
        <p:spPr>
          <a:xfrm>
            <a:off x="5982591" y="932124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5" name="234 CuadroTexto"/>
          <p:cNvSpPr txBox="1"/>
          <p:nvPr/>
        </p:nvSpPr>
        <p:spPr>
          <a:xfrm>
            <a:off x="6088913" y="10278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236" name="235 Elipse"/>
          <p:cNvSpPr>
            <a:spLocks noChangeAspect="1"/>
          </p:cNvSpPr>
          <p:nvPr/>
        </p:nvSpPr>
        <p:spPr>
          <a:xfrm>
            <a:off x="6240541" y="77360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7" name="236 Elipse"/>
          <p:cNvSpPr>
            <a:spLocks noChangeAspect="1"/>
          </p:cNvSpPr>
          <p:nvPr/>
        </p:nvSpPr>
        <p:spPr>
          <a:xfrm>
            <a:off x="6222820" y="155332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8" name="237 Elipse"/>
          <p:cNvSpPr>
            <a:spLocks noChangeAspect="1"/>
          </p:cNvSpPr>
          <p:nvPr/>
        </p:nvSpPr>
        <p:spPr>
          <a:xfrm>
            <a:off x="6594959" y="1170557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9" name="238 Elipse"/>
          <p:cNvSpPr>
            <a:spLocks noChangeAspect="1"/>
          </p:cNvSpPr>
          <p:nvPr/>
        </p:nvSpPr>
        <p:spPr>
          <a:xfrm>
            <a:off x="5818783" y="119182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8" name="227 Elipse"/>
          <p:cNvSpPr>
            <a:spLocks noChangeAspect="1"/>
          </p:cNvSpPr>
          <p:nvPr/>
        </p:nvSpPr>
        <p:spPr>
          <a:xfrm>
            <a:off x="6875725" y="932124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9" name="228 CuadroTexto"/>
          <p:cNvSpPr txBox="1"/>
          <p:nvPr/>
        </p:nvSpPr>
        <p:spPr>
          <a:xfrm>
            <a:off x="6982047" y="10278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230" name="229 Elipse"/>
          <p:cNvSpPr>
            <a:spLocks noChangeAspect="1"/>
          </p:cNvSpPr>
          <p:nvPr/>
        </p:nvSpPr>
        <p:spPr>
          <a:xfrm>
            <a:off x="7133675" y="77360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1" name="230 Elipse"/>
          <p:cNvSpPr>
            <a:spLocks noChangeAspect="1"/>
          </p:cNvSpPr>
          <p:nvPr/>
        </p:nvSpPr>
        <p:spPr>
          <a:xfrm>
            <a:off x="7115954" y="155332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2" name="231 Elipse"/>
          <p:cNvSpPr>
            <a:spLocks noChangeAspect="1"/>
          </p:cNvSpPr>
          <p:nvPr/>
        </p:nvSpPr>
        <p:spPr>
          <a:xfrm>
            <a:off x="7488093" y="1170557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3" name="232 Elipse"/>
          <p:cNvSpPr>
            <a:spLocks noChangeAspect="1"/>
          </p:cNvSpPr>
          <p:nvPr/>
        </p:nvSpPr>
        <p:spPr>
          <a:xfrm>
            <a:off x="6711917" y="119182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2" name="221 Elipse"/>
          <p:cNvSpPr>
            <a:spLocks noChangeAspect="1"/>
          </p:cNvSpPr>
          <p:nvPr/>
        </p:nvSpPr>
        <p:spPr>
          <a:xfrm>
            <a:off x="7768860" y="932124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3" name="222 CuadroTexto"/>
          <p:cNvSpPr txBox="1"/>
          <p:nvPr/>
        </p:nvSpPr>
        <p:spPr>
          <a:xfrm>
            <a:off x="7875182" y="10278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224" name="223 Elipse"/>
          <p:cNvSpPr>
            <a:spLocks noChangeAspect="1"/>
          </p:cNvSpPr>
          <p:nvPr/>
        </p:nvSpPr>
        <p:spPr>
          <a:xfrm>
            <a:off x="8026810" y="77360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5" name="224 Elipse"/>
          <p:cNvSpPr>
            <a:spLocks noChangeAspect="1"/>
          </p:cNvSpPr>
          <p:nvPr/>
        </p:nvSpPr>
        <p:spPr>
          <a:xfrm>
            <a:off x="8009089" y="155332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6" name="225 Elipse"/>
          <p:cNvSpPr>
            <a:spLocks noChangeAspect="1"/>
          </p:cNvSpPr>
          <p:nvPr/>
        </p:nvSpPr>
        <p:spPr>
          <a:xfrm>
            <a:off x="8381228" y="1170557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7" name="226 Elipse"/>
          <p:cNvSpPr>
            <a:spLocks noChangeAspect="1"/>
          </p:cNvSpPr>
          <p:nvPr/>
        </p:nvSpPr>
        <p:spPr>
          <a:xfrm>
            <a:off x="7605052" y="119182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6" name="215 Elipse"/>
          <p:cNvSpPr>
            <a:spLocks noChangeAspect="1"/>
          </p:cNvSpPr>
          <p:nvPr/>
        </p:nvSpPr>
        <p:spPr>
          <a:xfrm>
            <a:off x="2399419" y="932124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7" name="216 CuadroTexto"/>
          <p:cNvSpPr txBox="1"/>
          <p:nvPr/>
        </p:nvSpPr>
        <p:spPr>
          <a:xfrm>
            <a:off x="2505741" y="10278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218" name="217 Elipse"/>
          <p:cNvSpPr>
            <a:spLocks noChangeAspect="1"/>
          </p:cNvSpPr>
          <p:nvPr/>
        </p:nvSpPr>
        <p:spPr>
          <a:xfrm>
            <a:off x="2657369" y="77360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9" name="218 Elipse"/>
          <p:cNvSpPr>
            <a:spLocks noChangeAspect="1"/>
          </p:cNvSpPr>
          <p:nvPr/>
        </p:nvSpPr>
        <p:spPr>
          <a:xfrm>
            <a:off x="2639648" y="155332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0" name="219 Elipse"/>
          <p:cNvSpPr>
            <a:spLocks noChangeAspect="1"/>
          </p:cNvSpPr>
          <p:nvPr/>
        </p:nvSpPr>
        <p:spPr>
          <a:xfrm>
            <a:off x="3011787" y="1170557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1" name="220 Elipse"/>
          <p:cNvSpPr>
            <a:spLocks noChangeAspect="1"/>
          </p:cNvSpPr>
          <p:nvPr/>
        </p:nvSpPr>
        <p:spPr>
          <a:xfrm>
            <a:off x="2235611" y="119182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2" name="301 Elipse"/>
          <p:cNvSpPr>
            <a:spLocks noChangeAspect="1"/>
          </p:cNvSpPr>
          <p:nvPr/>
        </p:nvSpPr>
        <p:spPr>
          <a:xfrm>
            <a:off x="3250023" y="4483400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3" name="302 CuadroTexto"/>
          <p:cNvSpPr txBox="1"/>
          <p:nvPr/>
        </p:nvSpPr>
        <p:spPr>
          <a:xfrm>
            <a:off x="3356345" y="457908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304" name="303 Elipse"/>
          <p:cNvSpPr>
            <a:spLocks noChangeAspect="1"/>
          </p:cNvSpPr>
          <p:nvPr/>
        </p:nvSpPr>
        <p:spPr>
          <a:xfrm>
            <a:off x="3507973" y="432488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5" name="304 Elipse"/>
          <p:cNvSpPr>
            <a:spLocks noChangeAspect="1"/>
          </p:cNvSpPr>
          <p:nvPr/>
        </p:nvSpPr>
        <p:spPr>
          <a:xfrm>
            <a:off x="3490252" y="510460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6" name="305 Elipse"/>
          <p:cNvSpPr>
            <a:spLocks noChangeAspect="1"/>
          </p:cNvSpPr>
          <p:nvPr/>
        </p:nvSpPr>
        <p:spPr>
          <a:xfrm>
            <a:off x="3862391" y="4721833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7" name="306 Elipse"/>
          <p:cNvSpPr>
            <a:spLocks noChangeAspect="1"/>
          </p:cNvSpPr>
          <p:nvPr/>
        </p:nvSpPr>
        <p:spPr>
          <a:xfrm>
            <a:off x="3086215" y="474309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6" name="295 Elipse"/>
          <p:cNvSpPr>
            <a:spLocks noChangeAspect="1"/>
          </p:cNvSpPr>
          <p:nvPr/>
        </p:nvSpPr>
        <p:spPr>
          <a:xfrm>
            <a:off x="4157335" y="4483400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7" name="296 CuadroTexto"/>
          <p:cNvSpPr txBox="1"/>
          <p:nvPr/>
        </p:nvSpPr>
        <p:spPr>
          <a:xfrm>
            <a:off x="4263657" y="457908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298" name="297 Elipse"/>
          <p:cNvSpPr>
            <a:spLocks noChangeAspect="1"/>
          </p:cNvSpPr>
          <p:nvPr/>
        </p:nvSpPr>
        <p:spPr>
          <a:xfrm>
            <a:off x="4415285" y="432488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9" name="298 Elipse"/>
          <p:cNvSpPr>
            <a:spLocks noChangeAspect="1"/>
          </p:cNvSpPr>
          <p:nvPr/>
        </p:nvSpPr>
        <p:spPr>
          <a:xfrm>
            <a:off x="4397564" y="510460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0" name="299 Elipse"/>
          <p:cNvSpPr>
            <a:spLocks noChangeAspect="1"/>
          </p:cNvSpPr>
          <p:nvPr/>
        </p:nvSpPr>
        <p:spPr>
          <a:xfrm>
            <a:off x="4769703" y="4721833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1" name="300 Elipse"/>
          <p:cNvSpPr>
            <a:spLocks noChangeAspect="1"/>
          </p:cNvSpPr>
          <p:nvPr/>
        </p:nvSpPr>
        <p:spPr>
          <a:xfrm>
            <a:off x="3993527" y="474309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0" name="289 Elipse"/>
          <p:cNvSpPr>
            <a:spLocks noChangeAspect="1"/>
          </p:cNvSpPr>
          <p:nvPr/>
        </p:nvSpPr>
        <p:spPr>
          <a:xfrm>
            <a:off x="5046925" y="4483400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1" name="290 CuadroTexto"/>
          <p:cNvSpPr txBox="1"/>
          <p:nvPr/>
        </p:nvSpPr>
        <p:spPr>
          <a:xfrm>
            <a:off x="5153247" y="457908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292" name="291 Elipse"/>
          <p:cNvSpPr>
            <a:spLocks noChangeAspect="1"/>
          </p:cNvSpPr>
          <p:nvPr/>
        </p:nvSpPr>
        <p:spPr>
          <a:xfrm>
            <a:off x="5304875" y="432488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3" name="292 Elipse"/>
          <p:cNvSpPr>
            <a:spLocks noChangeAspect="1"/>
          </p:cNvSpPr>
          <p:nvPr/>
        </p:nvSpPr>
        <p:spPr>
          <a:xfrm>
            <a:off x="5287154" y="510460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4" name="293 Elipse"/>
          <p:cNvSpPr>
            <a:spLocks noChangeAspect="1"/>
          </p:cNvSpPr>
          <p:nvPr/>
        </p:nvSpPr>
        <p:spPr>
          <a:xfrm>
            <a:off x="5659293" y="4721833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5" name="294 Elipse"/>
          <p:cNvSpPr>
            <a:spLocks noChangeAspect="1"/>
          </p:cNvSpPr>
          <p:nvPr/>
        </p:nvSpPr>
        <p:spPr>
          <a:xfrm>
            <a:off x="4883117" y="474309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4" name="283 Elipse"/>
          <p:cNvSpPr>
            <a:spLocks noChangeAspect="1"/>
          </p:cNvSpPr>
          <p:nvPr/>
        </p:nvSpPr>
        <p:spPr>
          <a:xfrm>
            <a:off x="5940060" y="4483400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5" name="284 CuadroTexto"/>
          <p:cNvSpPr txBox="1"/>
          <p:nvPr/>
        </p:nvSpPr>
        <p:spPr>
          <a:xfrm>
            <a:off x="6046382" y="457908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286" name="285 Elipse"/>
          <p:cNvSpPr>
            <a:spLocks noChangeAspect="1"/>
          </p:cNvSpPr>
          <p:nvPr/>
        </p:nvSpPr>
        <p:spPr>
          <a:xfrm>
            <a:off x="6198010" y="432488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7" name="286 Elipse"/>
          <p:cNvSpPr>
            <a:spLocks noChangeAspect="1"/>
          </p:cNvSpPr>
          <p:nvPr/>
        </p:nvSpPr>
        <p:spPr>
          <a:xfrm>
            <a:off x="6180289" y="510460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8" name="287 Elipse"/>
          <p:cNvSpPr>
            <a:spLocks noChangeAspect="1"/>
          </p:cNvSpPr>
          <p:nvPr/>
        </p:nvSpPr>
        <p:spPr>
          <a:xfrm>
            <a:off x="6552428" y="4721833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9" name="288 Elipse"/>
          <p:cNvSpPr>
            <a:spLocks noChangeAspect="1"/>
          </p:cNvSpPr>
          <p:nvPr/>
        </p:nvSpPr>
        <p:spPr>
          <a:xfrm>
            <a:off x="5776252" y="474309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8" name="277 Elipse"/>
          <p:cNvSpPr>
            <a:spLocks noChangeAspect="1"/>
          </p:cNvSpPr>
          <p:nvPr/>
        </p:nvSpPr>
        <p:spPr>
          <a:xfrm>
            <a:off x="6833194" y="4483400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9" name="278 CuadroTexto"/>
          <p:cNvSpPr txBox="1"/>
          <p:nvPr/>
        </p:nvSpPr>
        <p:spPr>
          <a:xfrm>
            <a:off x="6939516" y="457908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280" name="279 Elipse"/>
          <p:cNvSpPr>
            <a:spLocks noChangeAspect="1"/>
          </p:cNvSpPr>
          <p:nvPr/>
        </p:nvSpPr>
        <p:spPr>
          <a:xfrm>
            <a:off x="7091144" y="432488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1" name="280 Elipse"/>
          <p:cNvSpPr>
            <a:spLocks noChangeAspect="1"/>
          </p:cNvSpPr>
          <p:nvPr/>
        </p:nvSpPr>
        <p:spPr>
          <a:xfrm>
            <a:off x="7073423" y="510460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2" name="281 Elipse"/>
          <p:cNvSpPr>
            <a:spLocks noChangeAspect="1"/>
          </p:cNvSpPr>
          <p:nvPr/>
        </p:nvSpPr>
        <p:spPr>
          <a:xfrm>
            <a:off x="7445562" y="4721833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3" name="282 Elipse"/>
          <p:cNvSpPr>
            <a:spLocks noChangeAspect="1"/>
          </p:cNvSpPr>
          <p:nvPr/>
        </p:nvSpPr>
        <p:spPr>
          <a:xfrm>
            <a:off x="6669386" y="474309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2" name="271 Elipse"/>
          <p:cNvSpPr>
            <a:spLocks noChangeAspect="1"/>
          </p:cNvSpPr>
          <p:nvPr/>
        </p:nvSpPr>
        <p:spPr>
          <a:xfrm>
            <a:off x="7726329" y="4483400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3" name="272 CuadroTexto"/>
          <p:cNvSpPr txBox="1"/>
          <p:nvPr/>
        </p:nvSpPr>
        <p:spPr>
          <a:xfrm>
            <a:off x="7832651" y="457908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274" name="273 Elipse"/>
          <p:cNvSpPr>
            <a:spLocks noChangeAspect="1"/>
          </p:cNvSpPr>
          <p:nvPr/>
        </p:nvSpPr>
        <p:spPr>
          <a:xfrm>
            <a:off x="7984279" y="432488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5" name="274 Elipse"/>
          <p:cNvSpPr>
            <a:spLocks noChangeAspect="1"/>
          </p:cNvSpPr>
          <p:nvPr/>
        </p:nvSpPr>
        <p:spPr>
          <a:xfrm>
            <a:off x="7966558" y="510460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6" name="275 Elipse"/>
          <p:cNvSpPr>
            <a:spLocks noChangeAspect="1"/>
          </p:cNvSpPr>
          <p:nvPr/>
        </p:nvSpPr>
        <p:spPr>
          <a:xfrm>
            <a:off x="8338697" y="4721833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7" name="276 Elipse"/>
          <p:cNvSpPr>
            <a:spLocks noChangeAspect="1"/>
          </p:cNvSpPr>
          <p:nvPr/>
        </p:nvSpPr>
        <p:spPr>
          <a:xfrm>
            <a:off x="7562521" y="474309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6" name="265 Elipse"/>
          <p:cNvSpPr>
            <a:spLocks noChangeAspect="1"/>
          </p:cNvSpPr>
          <p:nvPr/>
        </p:nvSpPr>
        <p:spPr>
          <a:xfrm>
            <a:off x="2356888" y="4483400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7" name="266 CuadroTexto"/>
          <p:cNvSpPr txBox="1"/>
          <p:nvPr/>
        </p:nvSpPr>
        <p:spPr>
          <a:xfrm>
            <a:off x="2463210" y="457908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268" name="267 Elipse"/>
          <p:cNvSpPr>
            <a:spLocks noChangeAspect="1"/>
          </p:cNvSpPr>
          <p:nvPr/>
        </p:nvSpPr>
        <p:spPr>
          <a:xfrm>
            <a:off x="2614838" y="432488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9" name="268 Elipse"/>
          <p:cNvSpPr>
            <a:spLocks noChangeAspect="1"/>
          </p:cNvSpPr>
          <p:nvPr/>
        </p:nvSpPr>
        <p:spPr>
          <a:xfrm>
            <a:off x="2597117" y="510460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0" name="269 Elipse"/>
          <p:cNvSpPr>
            <a:spLocks noChangeAspect="1"/>
          </p:cNvSpPr>
          <p:nvPr/>
        </p:nvSpPr>
        <p:spPr>
          <a:xfrm>
            <a:off x="2969256" y="4721833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1" name="270 Elipse"/>
          <p:cNvSpPr>
            <a:spLocks noChangeAspect="1"/>
          </p:cNvSpPr>
          <p:nvPr/>
        </p:nvSpPr>
        <p:spPr>
          <a:xfrm>
            <a:off x="2193080" y="474309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2" name="351 Elipse"/>
          <p:cNvSpPr>
            <a:spLocks noChangeAspect="1"/>
          </p:cNvSpPr>
          <p:nvPr/>
        </p:nvSpPr>
        <p:spPr>
          <a:xfrm>
            <a:off x="3292554" y="5365901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3" name="352 CuadroTexto"/>
          <p:cNvSpPr txBox="1"/>
          <p:nvPr/>
        </p:nvSpPr>
        <p:spPr>
          <a:xfrm>
            <a:off x="3398876" y="546158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354" name="353 Elipse"/>
          <p:cNvSpPr>
            <a:spLocks noChangeAspect="1"/>
          </p:cNvSpPr>
          <p:nvPr/>
        </p:nvSpPr>
        <p:spPr>
          <a:xfrm>
            <a:off x="3550504" y="520738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5" name="354 Elipse"/>
          <p:cNvSpPr>
            <a:spLocks noChangeAspect="1"/>
          </p:cNvSpPr>
          <p:nvPr/>
        </p:nvSpPr>
        <p:spPr>
          <a:xfrm>
            <a:off x="3532783" y="598710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6" name="355 Elipse"/>
          <p:cNvSpPr>
            <a:spLocks noChangeAspect="1"/>
          </p:cNvSpPr>
          <p:nvPr/>
        </p:nvSpPr>
        <p:spPr>
          <a:xfrm>
            <a:off x="3904922" y="560433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7" name="356 Elipse"/>
          <p:cNvSpPr>
            <a:spLocks noChangeAspect="1"/>
          </p:cNvSpPr>
          <p:nvPr/>
        </p:nvSpPr>
        <p:spPr>
          <a:xfrm>
            <a:off x="3128746" y="562559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6" name="345 Elipse"/>
          <p:cNvSpPr>
            <a:spLocks noChangeAspect="1"/>
          </p:cNvSpPr>
          <p:nvPr/>
        </p:nvSpPr>
        <p:spPr>
          <a:xfrm>
            <a:off x="4199866" y="5365901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7" name="346 CuadroTexto"/>
          <p:cNvSpPr txBox="1"/>
          <p:nvPr/>
        </p:nvSpPr>
        <p:spPr>
          <a:xfrm>
            <a:off x="4306188" y="546158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348" name="347 Elipse"/>
          <p:cNvSpPr>
            <a:spLocks noChangeAspect="1"/>
          </p:cNvSpPr>
          <p:nvPr/>
        </p:nvSpPr>
        <p:spPr>
          <a:xfrm>
            <a:off x="4457816" y="520738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9" name="348 Elipse"/>
          <p:cNvSpPr>
            <a:spLocks noChangeAspect="1"/>
          </p:cNvSpPr>
          <p:nvPr/>
        </p:nvSpPr>
        <p:spPr>
          <a:xfrm>
            <a:off x="4440095" y="598710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0" name="349 Elipse"/>
          <p:cNvSpPr>
            <a:spLocks noChangeAspect="1"/>
          </p:cNvSpPr>
          <p:nvPr/>
        </p:nvSpPr>
        <p:spPr>
          <a:xfrm>
            <a:off x="4812234" y="560433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1" name="350 Elipse"/>
          <p:cNvSpPr>
            <a:spLocks noChangeAspect="1"/>
          </p:cNvSpPr>
          <p:nvPr/>
        </p:nvSpPr>
        <p:spPr>
          <a:xfrm>
            <a:off x="4036058" y="562559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0" name="339 Elipse"/>
          <p:cNvSpPr>
            <a:spLocks noChangeAspect="1"/>
          </p:cNvSpPr>
          <p:nvPr/>
        </p:nvSpPr>
        <p:spPr>
          <a:xfrm>
            <a:off x="5089456" y="5365901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1" name="340 CuadroTexto"/>
          <p:cNvSpPr txBox="1"/>
          <p:nvPr/>
        </p:nvSpPr>
        <p:spPr>
          <a:xfrm>
            <a:off x="5195778" y="546158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342" name="341 Elipse"/>
          <p:cNvSpPr>
            <a:spLocks noChangeAspect="1"/>
          </p:cNvSpPr>
          <p:nvPr/>
        </p:nvSpPr>
        <p:spPr>
          <a:xfrm>
            <a:off x="5347406" y="520738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3" name="342 Elipse"/>
          <p:cNvSpPr>
            <a:spLocks noChangeAspect="1"/>
          </p:cNvSpPr>
          <p:nvPr/>
        </p:nvSpPr>
        <p:spPr>
          <a:xfrm>
            <a:off x="5329685" y="598710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4" name="343 Elipse"/>
          <p:cNvSpPr>
            <a:spLocks noChangeAspect="1"/>
          </p:cNvSpPr>
          <p:nvPr/>
        </p:nvSpPr>
        <p:spPr>
          <a:xfrm>
            <a:off x="5701824" y="560433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5" name="344 Elipse"/>
          <p:cNvSpPr>
            <a:spLocks noChangeAspect="1"/>
          </p:cNvSpPr>
          <p:nvPr/>
        </p:nvSpPr>
        <p:spPr>
          <a:xfrm>
            <a:off x="4925648" y="562559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4" name="333 Elipse"/>
          <p:cNvSpPr>
            <a:spLocks noChangeAspect="1"/>
          </p:cNvSpPr>
          <p:nvPr/>
        </p:nvSpPr>
        <p:spPr>
          <a:xfrm>
            <a:off x="5982591" y="5365901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5" name="334 CuadroTexto"/>
          <p:cNvSpPr txBox="1"/>
          <p:nvPr/>
        </p:nvSpPr>
        <p:spPr>
          <a:xfrm>
            <a:off x="6088913" y="546158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336" name="335 Elipse"/>
          <p:cNvSpPr>
            <a:spLocks noChangeAspect="1"/>
          </p:cNvSpPr>
          <p:nvPr/>
        </p:nvSpPr>
        <p:spPr>
          <a:xfrm>
            <a:off x="6240541" y="520738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7" name="336 Elipse"/>
          <p:cNvSpPr>
            <a:spLocks noChangeAspect="1"/>
          </p:cNvSpPr>
          <p:nvPr/>
        </p:nvSpPr>
        <p:spPr>
          <a:xfrm>
            <a:off x="6222820" y="598710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8" name="337 Elipse"/>
          <p:cNvSpPr>
            <a:spLocks noChangeAspect="1"/>
          </p:cNvSpPr>
          <p:nvPr/>
        </p:nvSpPr>
        <p:spPr>
          <a:xfrm>
            <a:off x="6594959" y="560433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9" name="338 Elipse"/>
          <p:cNvSpPr>
            <a:spLocks noChangeAspect="1"/>
          </p:cNvSpPr>
          <p:nvPr/>
        </p:nvSpPr>
        <p:spPr>
          <a:xfrm>
            <a:off x="5818783" y="562559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8" name="327 Elipse"/>
          <p:cNvSpPr>
            <a:spLocks noChangeAspect="1"/>
          </p:cNvSpPr>
          <p:nvPr/>
        </p:nvSpPr>
        <p:spPr>
          <a:xfrm>
            <a:off x="6875725" y="5365901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9" name="328 CuadroTexto"/>
          <p:cNvSpPr txBox="1"/>
          <p:nvPr/>
        </p:nvSpPr>
        <p:spPr>
          <a:xfrm>
            <a:off x="6982047" y="546158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330" name="329 Elipse"/>
          <p:cNvSpPr>
            <a:spLocks noChangeAspect="1"/>
          </p:cNvSpPr>
          <p:nvPr/>
        </p:nvSpPr>
        <p:spPr>
          <a:xfrm>
            <a:off x="7133675" y="520738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1" name="330 Elipse"/>
          <p:cNvSpPr>
            <a:spLocks noChangeAspect="1"/>
          </p:cNvSpPr>
          <p:nvPr/>
        </p:nvSpPr>
        <p:spPr>
          <a:xfrm>
            <a:off x="7115954" y="598710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2" name="331 Elipse"/>
          <p:cNvSpPr>
            <a:spLocks noChangeAspect="1"/>
          </p:cNvSpPr>
          <p:nvPr/>
        </p:nvSpPr>
        <p:spPr>
          <a:xfrm>
            <a:off x="7488093" y="560433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3" name="332 Elipse"/>
          <p:cNvSpPr>
            <a:spLocks noChangeAspect="1"/>
          </p:cNvSpPr>
          <p:nvPr/>
        </p:nvSpPr>
        <p:spPr>
          <a:xfrm>
            <a:off x="6711917" y="562559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2" name="321 Elipse"/>
          <p:cNvSpPr>
            <a:spLocks noChangeAspect="1"/>
          </p:cNvSpPr>
          <p:nvPr/>
        </p:nvSpPr>
        <p:spPr>
          <a:xfrm>
            <a:off x="7768860" y="5365901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3" name="322 CuadroTexto"/>
          <p:cNvSpPr txBox="1"/>
          <p:nvPr/>
        </p:nvSpPr>
        <p:spPr>
          <a:xfrm>
            <a:off x="7875182" y="546158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324" name="323 Elipse"/>
          <p:cNvSpPr>
            <a:spLocks noChangeAspect="1"/>
          </p:cNvSpPr>
          <p:nvPr/>
        </p:nvSpPr>
        <p:spPr>
          <a:xfrm>
            <a:off x="8026810" y="520738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5" name="324 Elipse"/>
          <p:cNvSpPr>
            <a:spLocks noChangeAspect="1"/>
          </p:cNvSpPr>
          <p:nvPr/>
        </p:nvSpPr>
        <p:spPr>
          <a:xfrm>
            <a:off x="8009089" y="598710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6" name="325 Elipse"/>
          <p:cNvSpPr>
            <a:spLocks noChangeAspect="1"/>
          </p:cNvSpPr>
          <p:nvPr/>
        </p:nvSpPr>
        <p:spPr>
          <a:xfrm>
            <a:off x="8381228" y="560433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7" name="326 Elipse"/>
          <p:cNvSpPr>
            <a:spLocks noChangeAspect="1"/>
          </p:cNvSpPr>
          <p:nvPr/>
        </p:nvSpPr>
        <p:spPr>
          <a:xfrm>
            <a:off x="7605052" y="562559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6" name="315 Elipse"/>
          <p:cNvSpPr>
            <a:spLocks noChangeAspect="1"/>
          </p:cNvSpPr>
          <p:nvPr/>
        </p:nvSpPr>
        <p:spPr>
          <a:xfrm>
            <a:off x="2399419" y="5365901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7" name="316 CuadroTexto"/>
          <p:cNvSpPr txBox="1"/>
          <p:nvPr/>
        </p:nvSpPr>
        <p:spPr>
          <a:xfrm>
            <a:off x="2505741" y="546158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318" name="317 Elipse"/>
          <p:cNvSpPr>
            <a:spLocks noChangeAspect="1"/>
          </p:cNvSpPr>
          <p:nvPr/>
        </p:nvSpPr>
        <p:spPr>
          <a:xfrm>
            <a:off x="2657369" y="520738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9" name="318 Elipse"/>
          <p:cNvSpPr>
            <a:spLocks noChangeAspect="1"/>
          </p:cNvSpPr>
          <p:nvPr/>
        </p:nvSpPr>
        <p:spPr>
          <a:xfrm>
            <a:off x="2639648" y="598710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0" name="319 Elipse"/>
          <p:cNvSpPr>
            <a:spLocks noChangeAspect="1"/>
          </p:cNvSpPr>
          <p:nvPr/>
        </p:nvSpPr>
        <p:spPr>
          <a:xfrm>
            <a:off x="3011787" y="560433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1" name="320 Elipse"/>
          <p:cNvSpPr>
            <a:spLocks noChangeAspect="1"/>
          </p:cNvSpPr>
          <p:nvPr/>
        </p:nvSpPr>
        <p:spPr>
          <a:xfrm>
            <a:off x="2235611" y="562559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0" name="359 Elipse"/>
          <p:cNvSpPr>
            <a:spLocks noChangeAspect="1"/>
          </p:cNvSpPr>
          <p:nvPr/>
        </p:nvSpPr>
        <p:spPr>
          <a:xfrm>
            <a:off x="705298" y="2587258"/>
            <a:ext cx="553395" cy="553395"/>
          </a:xfrm>
          <a:prstGeom prst="ellips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1" name="360 CuadroTexto"/>
          <p:cNvSpPr txBox="1"/>
          <p:nvPr/>
        </p:nvSpPr>
        <p:spPr>
          <a:xfrm>
            <a:off x="769090" y="266168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In</a:t>
            </a:r>
            <a:endParaRPr lang="es-ES"/>
          </a:p>
        </p:txBody>
      </p:sp>
      <p:sp>
        <p:nvSpPr>
          <p:cNvPr id="362" name="361 Elipse"/>
          <p:cNvSpPr>
            <a:spLocks noChangeAspect="1"/>
          </p:cNvSpPr>
          <p:nvPr/>
        </p:nvSpPr>
        <p:spPr>
          <a:xfrm>
            <a:off x="963248" y="242874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3" name="362 Elipse"/>
          <p:cNvSpPr>
            <a:spLocks noChangeAspect="1"/>
          </p:cNvSpPr>
          <p:nvPr/>
        </p:nvSpPr>
        <p:spPr>
          <a:xfrm>
            <a:off x="945527" y="3208463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5" name="364 Elipse"/>
          <p:cNvSpPr>
            <a:spLocks noChangeAspect="1"/>
          </p:cNvSpPr>
          <p:nvPr/>
        </p:nvSpPr>
        <p:spPr>
          <a:xfrm>
            <a:off x="541490" y="284695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7" name="366 Elipse"/>
          <p:cNvSpPr>
            <a:spLocks noChangeAspect="1"/>
          </p:cNvSpPr>
          <p:nvPr/>
        </p:nvSpPr>
        <p:spPr>
          <a:xfrm>
            <a:off x="5068191" y="2718393"/>
            <a:ext cx="553395" cy="553395"/>
          </a:xfrm>
          <a:prstGeom prst="ellips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8" name="367 CuadroTexto"/>
          <p:cNvSpPr txBox="1"/>
          <p:nvPr/>
        </p:nvSpPr>
        <p:spPr>
          <a:xfrm>
            <a:off x="5131983" y="279281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In</a:t>
            </a:r>
            <a:endParaRPr lang="es-ES"/>
          </a:p>
        </p:txBody>
      </p:sp>
      <p:sp>
        <p:nvSpPr>
          <p:cNvPr id="369" name="368 Elipse"/>
          <p:cNvSpPr>
            <a:spLocks noChangeAspect="1"/>
          </p:cNvSpPr>
          <p:nvPr/>
        </p:nvSpPr>
        <p:spPr>
          <a:xfrm>
            <a:off x="5326141" y="2559877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0" name="369 Elipse"/>
          <p:cNvSpPr>
            <a:spLocks noChangeAspect="1"/>
          </p:cNvSpPr>
          <p:nvPr/>
        </p:nvSpPr>
        <p:spPr>
          <a:xfrm>
            <a:off x="5308420" y="333959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1" name="370 Elipse"/>
          <p:cNvSpPr>
            <a:spLocks noChangeAspect="1"/>
          </p:cNvSpPr>
          <p:nvPr/>
        </p:nvSpPr>
        <p:spPr>
          <a:xfrm>
            <a:off x="4904383" y="2978091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2" name="371 Elipse"/>
          <p:cNvSpPr>
            <a:spLocks noChangeAspect="1"/>
          </p:cNvSpPr>
          <p:nvPr/>
        </p:nvSpPr>
        <p:spPr>
          <a:xfrm>
            <a:off x="5661251" y="2946108"/>
            <a:ext cx="103734" cy="1037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3" name="372 CuadroTexto"/>
          <p:cNvSpPr txBox="1"/>
          <p:nvPr/>
        </p:nvSpPr>
        <p:spPr>
          <a:xfrm>
            <a:off x="552450" y="3590925"/>
            <a:ext cx="7312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b="1">
                <a:solidFill>
                  <a:srgbClr val="FF0000"/>
                </a:solidFill>
              </a:rPr>
              <a:t>P</a:t>
            </a:r>
          </a:p>
        </p:txBody>
      </p:sp>
      <p:grpSp>
        <p:nvGrpSpPr>
          <p:cNvPr id="308" name="307 Grupo"/>
          <p:cNvGrpSpPr/>
          <p:nvPr/>
        </p:nvGrpSpPr>
        <p:grpSpPr>
          <a:xfrm>
            <a:off x="5586066" y="2906302"/>
            <a:ext cx="266633" cy="186485"/>
            <a:chOff x="4724412" y="3131141"/>
            <a:chExt cx="266633" cy="186485"/>
          </a:xfrm>
        </p:grpSpPr>
        <p:sp>
          <p:nvSpPr>
            <p:cNvPr id="309" name="308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0" name="309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1" name="310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2" name="311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678786" y="4826542"/>
            <a:ext cx="266633" cy="186485"/>
            <a:chOff x="678786" y="4826542"/>
            <a:chExt cx="266633" cy="186485"/>
          </a:xfrm>
        </p:grpSpPr>
        <p:sp>
          <p:nvSpPr>
            <p:cNvPr id="313" name="312 Elipse"/>
            <p:cNvSpPr>
              <a:spLocks noChangeAspect="1"/>
            </p:cNvSpPr>
            <p:nvPr/>
          </p:nvSpPr>
          <p:spPr>
            <a:xfrm>
              <a:off x="757687" y="4869887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14" name="313 Grupo"/>
            <p:cNvGrpSpPr/>
            <p:nvPr/>
          </p:nvGrpSpPr>
          <p:grpSpPr>
            <a:xfrm>
              <a:off x="678786" y="4826542"/>
              <a:ext cx="266633" cy="186485"/>
              <a:chOff x="4724412" y="3131141"/>
              <a:chExt cx="266633" cy="186485"/>
            </a:xfrm>
          </p:grpSpPr>
          <p:sp>
            <p:nvSpPr>
              <p:cNvPr id="315" name="314 Arco"/>
              <p:cNvSpPr/>
              <p:nvPr/>
            </p:nvSpPr>
            <p:spPr>
              <a:xfrm rot="13752110">
                <a:off x="4770040" y="3134316"/>
                <a:ext cx="183311" cy="183310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8" name="357 Arco"/>
              <p:cNvSpPr/>
              <p:nvPr/>
            </p:nvSpPr>
            <p:spPr>
              <a:xfrm rot="13752110">
                <a:off x="4724411" y="3131539"/>
                <a:ext cx="183311" cy="183310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9" name="358 Arco"/>
              <p:cNvSpPr/>
              <p:nvPr/>
            </p:nvSpPr>
            <p:spPr>
              <a:xfrm rot="7847890" flipH="1">
                <a:off x="4762105" y="3133919"/>
                <a:ext cx="183311" cy="183310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4" name="363 Arco"/>
              <p:cNvSpPr/>
              <p:nvPr/>
            </p:nvSpPr>
            <p:spPr>
              <a:xfrm rot="7847890" flipH="1">
                <a:off x="4807734" y="3131142"/>
                <a:ext cx="183311" cy="183310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44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-0.01476 0.12708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116 L 0.01406 -0.125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-631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01337 -0.12569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0324 L -0.14341 0.0787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7 -0.125 L 0.1599 -0.2055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402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 -0.12523 L 0.15868 -0.20625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09705 0.11111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1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decel="1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0.20556 L 0.25729 -0.3180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562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03 -0.20579 L 0.25729 -0.31922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74" grpId="0" animBg="1"/>
      <p:bldP spid="75" grpId="0"/>
      <p:bldP spid="76" grpId="0" animBg="1"/>
      <p:bldP spid="77" grpId="0" animBg="1"/>
      <p:bldP spid="78" grpId="0" animBg="1"/>
      <p:bldP spid="79" grpId="0" animBg="1"/>
      <p:bldP spid="231" grpId="0" animBg="1"/>
      <p:bldP spid="224" grpId="0" animBg="1"/>
      <p:bldP spid="360" grpId="0" animBg="1"/>
      <p:bldP spid="361" grpId="0"/>
      <p:bldP spid="362" grpId="0" animBg="1"/>
      <p:bldP spid="363" grpId="0" animBg="1"/>
      <p:bldP spid="365" grpId="0" animBg="1"/>
      <p:bldP spid="367" grpId="0" animBg="1"/>
      <p:bldP spid="368" grpId="0"/>
      <p:bldP spid="369" grpId="0" animBg="1"/>
      <p:bldP spid="370" grpId="0" animBg="1"/>
      <p:bldP spid="371" grpId="0" animBg="1"/>
      <p:bldP spid="372" grpId="0" animBg="1"/>
      <p:bldP spid="372" grpId="1" animBg="1"/>
      <p:bldP spid="372" grpId="2" animBg="1"/>
      <p:bldP spid="372" grpId="3" animBg="1"/>
      <p:bldP spid="3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50 Grupo"/>
          <p:cNvGrpSpPr/>
          <p:nvPr/>
        </p:nvGrpSpPr>
        <p:grpSpPr>
          <a:xfrm>
            <a:off x="0" y="1531918"/>
            <a:ext cx="415636" cy="4868883"/>
            <a:chOff x="0" y="1531918"/>
            <a:chExt cx="415636" cy="4868883"/>
          </a:xfrm>
        </p:grpSpPr>
        <p:cxnSp>
          <p:nvCxnSpPr>
            <p:cNvPr id="49" name="48 Conector recto de flecha"/>
            <p:cNvCxnSpPr/>
            <p:nvPr/>
          </p:nvCxnSpPr>
          <p:spPr>
            <a:xfrm flipV="1">
              <a:off x="415636" y="1531918"/>
              <a:ext cx="0" cy="486888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49 CuadroTexto"/>
            <p:cNvSpPr txBox="1"/>
            <p:nvPr/>
          </p:nvSpPr>
          <p:spPr>
            <a:xfrm>
              <a:off x="0" y="1603169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smtClean="0"/>
                <a:t>E</a:t>
              </a:r>
              <a:endParaRPr lang="es-ES" sz="2800" b="1"/>
            </a:p>
          </p:txBody>
        </p:sp>
      </p:grpSp>
      <p:sp>
        <p:nvSpPr>
          <p:cNvPr id="36" name="35 Rectángulo"/>
          <p:cNvSpPr/>
          <p:nvPr/>
        </p:nvSpPr>
        <p:spPr>
          <a:xfrm>
            <a:off x="3770017" y="4156364"/>
            <a:ext cx="2315688" cy="1811181"/>
          </a:xfrm>
          <a:prstGeom prst="rect">
            <a:avLst/>
          </a:prstGeom>
          <a:solidFill>
            <a:srgbClr val="FFFF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3779912" y="1793174"/>
            <a:ext cx="2315688" cy="1575651"/>
          </a:xfrm>
          <a:prstGeom prst="rect">
            <a:avLst/>
          </a:prstGeom>
          <a:solidFill>
            <a:srgbClr val="66FF3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CuadroTexto"/>
          <p:cNvSpPr txBox="1"/>
          <p:nvPr/>
        </p:nvSpPr>
        <p:spPr>
          <a:xfrm>
            <a:off x="3770016" y="6205049"/>
            <a:ext cx="2128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SEMICONDUCTORES</a:t>
            </a:r>
            <a:endParaRPr lang="es-ES" b="1"/>
          </a:p>
        </p:txBody>
      </p:sp>
      <p:sp>
        <p:nvSpPr>
          <p:cNvPr id="53" name="52 CuadroTexto"/>
          <p:cNvSpPr txBox="1"/>
          <p:nvPr/>
        </p:nvSpPr>
        <p:spPr>
          <a:xfrm>
            <a:off x="3764477" y="1805050"/>
            <a:ext cx="1742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/>
              <a:t>Banda de conduccion</a:t>
            </a:r>
            <a:endParaRPr lang="es-ES" sz="1400"/>
          </a:p>
        </p:txBody>
      </p:sp>
      <p:sp>
        <p:nvSpPr>
          <p:cNvPr id="57" name="56 CuadroTexto"/>
          <p:cNvSpPr txBox="1"/>
          <p:nvPr/>
        </p:nvSpPr>
        <p:spPr>
          <a:xfrm>
            <a:off x="3738748" y="5686302"/>
            <a:ext cx="1504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/>
              <a:t>Banda de valencia</a:t>
            </a:r>
            <a:endParaRPr lang="es-ES" sz="1400"/>
          </a:p>
        </p:txBody>
      </p:sp>
      <p:grpSp>
        <p:nvGrpSpPr>
          <p:cNvPr id="7" name="6 Grupo"/>
          <p:cNvGrpSpPr/>
          <p:nvPr/>
        </p:nvGrpSpPr>
        <p:grpSpPr>
          <a:xfrm>
            <a:off x="3222289" y="4030166"/>
            <a:ext cx="2850078" cy="11874"/>
            <a:chOff x="3099459" y="3503221"/>
            <a:chExt cx="2850078" cy="11874"/>
          </a:xfrm>
        </p:grpSpPr>
        <p:cxnSp>
          <p:nvCxnSpPr>
            <p:cNvPr id="3" name="2 Conector recto de flecha"/>
            <p:cNvCxnSpPr/>
            <p:nvPr/>
          </p:nvCxnSpPr>
          <p:spPr>
            <a:xfrm>
              <a:off x="3099459" y="3503221"/>
              <a:ext cx="47501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"/>
            <p:cNvCxnSpPr/>
            <p:nvPr/>
          </p:nvCxnSpPr>
          <p:spPr>
            <a:xfrm>
              <a:off x="3716976" y="3515095"/>
              <a:ext cx="223256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7 Grupo"/>
          <p:cNvGrpSpPr/>
          <p:nvPr/>
        </p:nvGrpSpPr>
        <p:grpSpPr>
          <a:xfrm>
            <a:off x="4238089" y="4282681"/>
            <a:ext cx="1374728" cy="84275"/>
            <a:chOff x="4292681" y="3477463"/>
            <a:chExt cx="1374728" cy="84275"/>
          </a:xfrm>
        </p:grpSpPr>
        <p:sp>
          <p:nvSpPr>
            <p:cNvPr id="190" name="189 Elipse"/>
            <p:cNvSpPr>
              <a:spLocks noChangeAspect="1"/>
            </p:cNvSpPr>
            <p:nvPr/>
          </p:nvSpPr>
          <p:spPr>
            <a:xfrm>
              <a:off x="4292681" y="3479442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4" name="193 Elipse"/>
            <p:cNvSpPr>
              <a:spLocks noChangeAspect="1"/>
            </p:cNvSpPr>
            <p:nvPr/>
          </p:nvSpPr>
          <p:spPr>
            <a:xfrm>
              <a:off x="4943845" y="3477463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6" name="195 Elipse"/>
            <p:cNvSpPr>
              <a:spLocks noChangeAspect="1"/>
            </p:cNvSpPr>
            <p:nvPr/>
          </p:nvSpPr>
          <p:spPr>
            <a:xfrm>
              <a:off x="5585113" y="3477463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4235076" y="4261481"/>
            <a:ext cx="1386624" cy="117382"/>
            <a:chOff x="4235076" y="4261481"/>
            <a:chExt cx="1386624" cy="117382"/>
          </a:xfrm>
        </p:grpSpPr>
        <p:sp>
          <p:nvSpPr>
            <p:cNvPr id="108" name="107 Elipse"/>
            <p:cNvSpPr>
              <a:spLocks noChangeAspect="1"/>
            </p:cNvSpPr>
            <p:nvPr/>
          </p:nvSpPr>
          <p:spPr>
            <a:xfrm>
              <a:off x="4235076" y="4275129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9" name="108 Elipse"/>
            <p:cNvSpPr>
              <a:spLocks noChangeAspect="1"/>
            </p:cNvSpPr>
            <p:nvPr/>
          </p:nvSpPr>
          <p:spPr>
            <a:xfrm>
              <a:off x="4871358" y="4275129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0" name="109 Elipse"/>
            <p:cNvSpPr>
              <a:spLocks noChangeAspect="1"/>
            </p:cNvSpPr>
            <p:nvPr/>
          </p:nvSpPr>
          <p:spPr>
            <a:xfrm>
              <a:off x="5517966" y="4261481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4104914" y="4207836"/>
            <a:ext cx="1642192" cy="222112"/>
            <a:chOff x="4104914" y="4207836"/>
            <a:chExt cx="1642192" cy="222112"/>
          </a:xfrm>
        </p:grpSpPr>
        <p:grpSp>
          <p:nvGrpSpPr>
            <p:cNvPr id="5" name="4 Grupo"/>
            <p:cNvGrpSpPr/>
            <p:nvPr/>
          </p:nvGrpSpPr>
          <p:grpSpPr>
            <a:xfrm>
              <a:off x="4104914" y="4221691"/>
              <a:ext cx="361636" cy="186486"/>
              <a:chOff x="1136083" y="3034159"/>
              <a:chExt cx="361636" cy="186486"/>
            </a:xfrm>
          </p:grpSpPr>
          <p:grpSp>
            <p:nvGrpSpPr>
              <p:cNvPr id="116" name="115 Grupo"/>
              <p:cNvGrpSpPr/>
              <p:nvPr/>
            </p:nvGrpSpPr>
            <p:grpSpPr>
              <a:xfrm>
                <a:off x="1136083" y="3034556"/>
                <a:ext cx="228939" cy="186089"/>
                <a:chOff x="1708067" y="3061854"/>
                <a:chExt cx="1142011" cy="928255"/>
              </a:xfrm>
            </p:grpSpPr>
            <p:sp>
              <p:nvSpPr>
                <p:cNvPr id="120" name="119 Arco"/>
                <p:cNvSpPr/>
                <p:nvPr/>
              </p:nvSpPr>
              <p:spPr>
                <a:xfrm rot="13752110">
                  <a:off x="1935678" y="3075709"/>
                  <a:ext cx="914400" cy="914400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1" name="120 Arco"/>
                <p:cNvSpPr/>
                <p:nvPr/>
              </p:nvSpPr>
              <p:spPr>
                <a:xfrm rot="13752110">
                  <a:off x="1708067" y="3061854"/>
                  <a:ext cx="914400" cy="914400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7" name="116 Grupo"/>
              <p:cNvGrpSpPr/>
              <p:nvPr/>
            </p:nvGrpSpPr>
            <p:grpSpPr>
              <a:xfrm flipH="1">
                <a:off x="1268780" y="3034159"/>
                <a:ext cx="228939" cy="186089"/>
                <a:chOff x="1708067" y="3061854"/>
                <a:chExt cx="1142011" cy="928255"/>
              </a:xfrm>
            </p:grpSpPr>
            <p:sp>
              <p:nvSpPr>
                <p:cNvPr id="118" name="117 Arco"/>
                <p:cNvSpPr/>
                <p:nvPr/>
              </p:nvSpPr>
              <p:spPr>
                <a:xfrm rot="13752110">
                  <a:off x="1935678" y="3075709"/>
                  <a:ext cx="914400" cy="914400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9" name="118 Arco"/>
                <p:cNvSpPr/>
                <p:nvPr/>
              </p:nvSpPr>
              <p:spPr>
                <a:xfrm rot="13752110">
                  <a:off x="1708067" y="3061854"/>
                  <a:ext cx="914400" cy="914400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35" name="134 Grupo"/>
            <p:cNvGrpSpPr/>
            <p:nvPr/>
          </p:nvGrpSpPr>
          <p:grpSpPr>
            <a:xfrm>
              <a:off x="4756078" y="4243462"/>
              <a:ext cx="361636" cy="186486"/>
              <a:chOff x="1136083" y="3034159"/>
              <a:chExt cx="361636" cy="186486"/>
            </a:xfrm>
          </p:grpSpPr>
          <p:grpSp>
            <p:nvGrpSpPr>
              <p:cNvPr id="136" name="135 Grupo"/>
              <p:cNvGrpSpPr/>
              <p:nvPr/>
            </p:nvGrpSpPr>
            <p:grpSpPr>
              <a:xfrm>
                <a:off x="1136083" y="3034556"/>
                <a:ext cx="228939" cy="186089"/>
                <a:chOff x="1708067" y="3061854"/>
                <a:chExt cx="1142011" cy="928255"/>
              </a:xfrm>
            </p:grpSpPr>
            <p:sp>
              <p:nvSpPr>
                <p:cNvPr id="140" name="139 Arco"/>
                <p:cNvSpPr/>
                <p:nvPr/>
              </p:nvSpPr>
              <p:spPr>
                <a:xfrm rot="13752110">
                  <a:off x="1935678" y="3075709"/>
                  <a:ext cx="914400" cy="914400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1" name="140 Arco"/>
                <p:cNvSpPr/>
                <p:nvPr/>
              </p:nvSpPr>
              <p:spPr>
                <a:xfrm rot="13752110">
                  <a:off x="1708067" y="3061854"/>
                  <a:ext cx="914400" cy="914400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7" name="136 Grupo"/>
              <p:cNvGrpSpPr/>
              <p:nvPr/>
            </p:nvGrpSpPr>
            <p:grpSpPr>
              <a:xfrm flipH="1">
                <a:off x="1268780" y="3034159"/>
                <a:ext cx="228939" cy="186089"/>
                <a:chOff x="1708067" y="3061854"/>
                <a:chExt cx="1142011" cy="928255"/>
              </a:xfrm>
            </p:grpSpPr>
            <p:sp>
              <p:nvSpPr>
                <p:cNvPr id="138" name="137 Arco"/>
                <p:cNvSpPr/>
                <p:nvPr/>
              </p:nvSpPr>
              <p:spPr>
                <a:xfrm rot="13752110">
                  <a:off x="1935678" y="3075709"/>
                  <a:ext cx="914400" cy="914400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9" name="138 Arco"/>
                <p:cNvSpPr/>
                <p:nvPr/>
              </p:nvSpPr>
              <p:spPr>
                <a:xfrm rot="13752110">
                  <a:off x="1708067" y="3061854"/>
                  <a:ext cx="914400" cy="914400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42" name="141 Grupo"/>
            <p:cNvGrpSpPr/>
            <p:nvPr/>
          </p:nvGrpSpPr>
          <p:grpSpPr>
            <a:xfrm>
              <a:off x="5385470" y="4207836"/>
              <a:ext cx="361636" cy="186486"/>
              <a:chOff x="1136083" y="3034159"/>
              <a:chExt cx="361636" cy="186486"/>
            </a:xfrm>
          </p:grpSpPr>
          <p:grpSp>
            <p:nvGrpSpPr>
              <p:cNvPr id="143" name="142 Grupo"/>
              <p:cNvGrpSpPr/>
              <p:nvPr/>
            </p:nvGrpSpPr>
            <p:grpSpPr>
              <a:xfrm>
                <a:off x="1136083" y="3034556"/>
                <a:ext cx="228939" cy="186089"/>
                <a:chOff x="1708067" y="3061854"/>
                <a:chExt cx="1142011" cy="928255"/>
              </a:xfrm>
            </p:grpSpPr>
            <p:sp>
              <p:nvSpPr>
                <p:cNvPr id="147" name="146 Arco"/>
                <p:cNvSpPr/>
                <p:nvPr/>
              </p:nvSpPr>
              <p:spPr>
                <a:xfrm rot="13752110">
                  <a:off x="1935678" y="3075709"/>
                  <a:ext cx="914400" cy="914400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8" name="147 Arco"/>
                <p:cNvSpPr/>
                <p:nvPr/>
              </p:nvSpPr>
              <p:spPr>
                <a:xfrm rot="13752110">
                  <a:off x="1708067" y="3061854"/>
                  <a:ext cx="914400" cy="914400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4" name="143 Grupo"/>
              <p:cNvGrpSpPr/>
              <p:nvPr/>
            </p:nvGrpSpPr>
            <p:grpSpPr>
              <a:xfrm flipH="1">
                <a:off x="1268780" y="3034159"/>
                <a:ext cx="228939" cy="186089"/>
                <a:chOff x="1708067" y="3061854"/>
                <a:chExt cx="1142011" cy="928255"/>
              </a:xfrm>
            </p:grpSpPr>
            <p:sp>
              <p:nvSpPr>
                <p:cNvPr id="145" name="144 Arco"/>
                <p:cNvSpPr/>
                <p:nvPr/>
              </p:nvSpPr>
              <p:spPr>
                <a:xfrm rot="13752110">
                  <a:off x="1935678" y="3075709"/>
                  <a:ext cx="914400" cy="914400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6" name="145 Arco"/>
                <p:cNvSpPr/>
                <p:nvPr/>
              </p:nvSpPr>
              <p:spPr>
                <a:xfrm rot="13752110">
                  <a:off x="1708067" y="3061854"/>
                  <a:ext cx="914400" cy="914400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74" name="73 CuadroTexto"/>
          <p:cNvSpPr txBox="1"/>
          <p:nvPr/>
        </p:nvSpPr>
        <p:spPr>
          <a:xfrm>
            <a:off x="2501461" y="44624"/>
            <a:ext cx="38818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600" b="1" smtClean="0"/>
              <a:t>Física de semiconductores.</a:t>
            </a:r>
            <a:endParaRPr lang="es-ES" sz="2600" b="1"/>
          </a:p>
        </p:txBody>
      </p:sp>
      <p:sp>
        <p:nvSpPr>
          <p:cNvPr id="75" name="74 CuadroTexto"/>
          <p:cNvSpPr txBox="1"/>
          <p:nvPr/>
        </p:nvSpPr>
        <p:spPr>
          <a:xfrm>
            <a:off x="1706538" y="3741415"/>
            <a:ext cx="1386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smtClean="0"/>
              <a:t>Nivel creado por</a:t>
            </a:r>
          </a:p>
          <a:p>
            <a:pPr algn="ctr"/>
            <a:r>
              <a:rPr lang="es-ES" sz="1400"/>
              <a:t>l</a:t>
            </a:r>
            <a:r>
              <a:rPr lang="es-ES" sz="1400" smtClean="0"/>
              <a:t>os átomos de </a:t>
            </a:r>
            <a:r>
              <a:rPr lang="es-ES" sz="1400" b="1" smtClean="0"/>
              <a:t>In</a:t>
            </a:r>
            <a:endParaRPr lang="es-ES" sz="1400" b="1"/>
          </a:p>
        </p:txBody>
      </p:sp>
      <p:grpSp>
        <p:nvGrpSpPr>
          <p:cNvPr id="298" name="297 Grupo"/>
          <p:cNvGrpSpPr/>
          <p:nvPr/>
        </p:nvGrpSpPr>
        <p:grpSpPr>
          <a:xfrm>
            <a:off x="6526481" y="2405743"/>
            <a:ext cx="2495800" cy="2163288"/>
            <a:chOff x="4926281" y="3548743"/>
            <a:chExt cx="2495800" cy="2163288"/>
          </a:xfrm>
        </p:grpSpPr>
        <p:sp>
          <p:nvSpPr>
            <p:cNvPr id="299" name="298 Rectángulo"/>
            <p:cNvSpPr/>
            <p:nvPr/>
          </p:nvSpPr>
          <p:spPr>
            <a:xfrm>
              <a:off x="4939045" y="3668027"/>
              <a:ext cx="2483036" cy="2044004"/>
            </a:xfrm>
            <a:prstGeom prst="rect">
              <a:avLst/>
            </a:prstGeom>
            <a:solidFill>
              <a:srgbClr val="FF9966">
                <a:alpha val="50196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0" name="299 CuadroTexto"/>
            <p:cNvSpPr txBox="1"/>
            <p:nvPr/>
          </p:nvSpPr>
          <p:spPr>
            <a:xfrm>
              <a:off x="4926281" y="3548743"/>
              <a:ext cx="4571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000" b="1" smtClean="0">
                  <a:solidFill>
                    <a:srgbClr val="FF0000"/>
                  </a:solidFill>
                </a:rPr>
                <a:t>P</a:t>
              </a:r>
              <a:endParaRPr lang="es-ES" sz="4000" b="1">
                <a:solidFill>
                  <a:srgbClr val="FF0000"/>
                </a:solidFill>
              </a:endParaRPr>
            </a:p>
          </p:txBody>
        </p:sp>
        <p:sp>
          <p:nvSpPr>
            <p:cNvPr id="301" name="300 Elipse"/>
            <p:cNvSpPr>
              <a:spLocks noChangeAspect="1"/>
            </p:cNvSpPr>
            <p:nvPr/>
          </p:nvSpPr>
          <p:spPr>
            <a:xfrm>
              <a:off x="5708089" y="3938664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2" name="301 Elipse"/>
            <p:cNvSpPr>
              <a:spLocks noChangeAspect="1"/>
            </p:cNvSpPr>
            <p:nvPr/>
          </p:nvSpPr>
          <p:spPr>
            <a:xfrm>
              <a:off x="5278598" y="4423573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3" name="302 Elipse"/>
            <p:cNvSpPr>
              <a:spLocks noChangeAspect="1"/>
            </p:cNvSpPr>
            <p:nvPr/>
          </p:nvSpPr>
          <p:spPr>
            <a:xfrm>
              <a:off x="6974791" y="3851578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4" name="303 Elipse"/>
            <p:cNvSpPr>
              <a:spLocks noChangeAspect="1"/>
            </p:cNvSpPr>
            <p:nvPr/>
          </p:nvSpPr>
          <p:spPr>
            <a:xfrm>
              <a:off x="6117788" y="4300861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5" name="304 Elipse"/>
            <p:cNvSpPr>
              <a:spLocks noChangeAspect="1"/>
            </p:cNvSpPr>
            <p:nvPr/>
          </p:nvSpPr>
          <p:spPr>
            <a:xfrm>
              <a:off x="5640796" y="4382009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6" name="305 Elipse"/>
            <p:cNvSpPr>
              <a:spLocks noChangeAspect="1"/>
            </p:cNvSpPr>
            <p:nvPr/>
          </p:nvSpPr>
          <p:spPr>
            <a:xfrm>
              <a:off x="6719470" y="4973796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7" name="306 Elipse"/>
            <p:cNvSpPr>
              <a:spLocks noChangeAspect="1"/>
            </p:cNvSpPr>
            <p:nvPr/>
          </p:nvSpPr>
          <p:spPr>
            <a:xfrm>
              <a:off x="6254354" y="5161823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8" name="307 Elipse"/>
            <p:cNvSpPr>
              <a:spLocks noChangeAspect="1"/>
            </p:cNvSpPr>
            <p:nvPr/>
          </p:nvSpPr>
          <p:spPr>
            <a:xfrm>
              <a:off x="6703638" y="4435448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9" name="308 Elipse"/>
            <p:cNvSpPr>
              <a:spLocks noChangeAspect="1"/>
            </p:cNvSpPr>
            <p:nvPr/>
          </p:nvSpPr>
          <p:spPr>
            <a:xfrm>
              <a:off x="7093543" y="4754103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0" name="309 Elipse"/>
            <p:cNvSpPr>
              <a:spLocks noChangeAspect="1"/>
            </p:cNvSpPr>
            <p:nvPr/>
          </p:nvSpPr>
          <p:spPr>
            <a:xfrm>
              <a:off x="7162816" y="5524020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1" name="310 Elipse"/>
            <p:cNvSpPr>
              <a:spLocks noChangeAspect="1"/>
            </p:cNvSpPr>
            <p:nvPr/>
          </p:nvSpPr>
          <p:spPr>
            <a:xfrm>
              <a:off x="5118281" y="5118279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2" name="311 Elipse"/>
            <p:cNvSpPr>
              <a:spLocks noChangeAspect="1"/>
            </p:cNvSpPr>
            <p:nvPr/>
          </p:nvSpPr>
          <p:spPr>
            <a:xfrm>
              <a:off x="5520062" y="4783791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3" name="312 Elipse"/>
            <p:cNvSpPr>
              <a:spLocks noChangeAspect="1"/>
            </p:cNvSpPr>
            <p:nvPr/>
          </p:nvSpPr>
          <p:spPr>
            <a:xfrm>
              <a:off x="6361231" y="4057417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4" name="313 Elipse"/>
            <p:cNvSpPr>
              <a:spLocks noChangeAspect="1"/>
            </p:cNvSpPr>
            <p:nvPr/>
          </p:nvSpPr>
          <p:spPr>
            <a:xfrm>
              <a:off x="6620510" y="5409225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5" name="314 Elipse"/>
            <p:cNvSpPr>
              <a:spLocks noChangeAspect="1"/>
            </p:cNvSpPr>
            <p:nvPr/>
          </p:nvSpPr>
          <p:spPr>
            <a:xfrm>
              <a:off x="7164796" y="4255339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6" name="315 Elipse"/>
            <p:cNvSpPr>
              <a:spLocks noChangeAspect="1"/>
            </p:cNvSpPr>
            <p:nvPr/>
          </p:nvSpPr>
          <p:spPr>
            <a:xfrm>
              <a:off x="5666525" y="5488394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7" name="316 Elipse"/>
            <p:cNvSpPr>
              <a:spLocks noChangeAspect="1"/>
            </p:cNvSpPr>
            <p:nvPr/>
          </p:nvSpPr>
          <p:spPr>
            <a:xfrm>
              <a:off x="5706110" y="5147967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8" name="317 Elipse"/>
            <p:cNvSpPr>
              <a:spLocks noChangeAspect="1"/>
            </p:cNvSpPr>
            <p:nvPr/>
          </p:nvSpPr>
          <p:spPr>
            <a:xfrm>
              <a:off x="5953513" y="4587849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9" name="318 Elipse"/>
            <p:cNvSpPr>
              <a:spLocks noChangeAspect="1"/>
            </p:cNvSpPr>
            <p:nvPr/>
          </p:nvSpPr>
          <p:spPr>
            <a:xfrm>
              <a:off x="6319668" y="4728372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0" name="319 Elipse"/>
            <p:cNvSpPr>
              <a:spLocks noChangeAspect="1"/>
            </p:cNvSpPr>
            <p:nvPr/>
          </p:nvSpPr>
          <p:spPr>
            <a:xfrm>
              <a:off x="5337974" y="4174192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1" name="320 Elipse"/>
            <p:cNvSpPr>
              <a:spLocks noChangeAspect="1"/>
            </p:cNvSpPr>
            <p:nvPr/>
          </p:nvSpPr>
          <p:spPr>
            <a:xfrm>
              <a:off x="6109871" y="5421100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2" name="321 Elipse"/>
            <p:cNvSpPr>
              <a:spLocks noChangeAspect="1"/>
            </p:cNvSpPr>
            <p:nvPr/>
          </p:nvSpPr>
          <p:spPr>
            <a:xfrm>
              <a:off x="6145497" y="3841682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3" name="322 Elipse"/>
            <p:cNvSpPr>
              <a:spLocks noChangeAspect="1"/>
            </p:cNvSpPr>
            <p:nvPr/>
          </p:nvSpPr>
          <p:spPr>
            <a:xfrm>
              <a:off x="7083647" y="5124218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4" name="323 Elipse"/>
            <p:cNvSpPr>
              <a:spLocks noChangeAspect="1"/>
            </p:cNvSpPr>
            <p:nvPr/>
          </p:nvSpPr>
          <p:spPr>
            <a:xfrm>
              <a:off x="6016843" y="4912436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5" name="324 Elipse"/>
            <p:cNvSpPr>
              <a:spLocks noChangeAspect="1"/>
            </p:cNvSpPr>
            <p:nvPr/>
          </p:nvSpPr>
          <p:spPr>
            <a:xfrm>
              <a:off x="5183591" y="4767952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6" name="325 Elipse"/>
            <p:cNvSpPr>
              <a:spLocks noChangeAspect="1"/>
            </p:cNvSpPr>
            <p:nvPr/>
          </p:nvSpPr>
          <p:spPr>
            <a:xfrm>
              <a:off x="6749155" y="4065329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7" name="326 Elipse"/>
            <p:cNvSpPr>
              <a:spLocks noChangeAspect="1"/>
            </p:cNvSpPr>
            <p:nvPr/>
          </p:nvSpPr>
          <p:spPr>
            <a:xfrm>
              <a:off x="6877804" y="5334010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76474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77336E-6 L -3.88889E-6 -0.0425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01461" y="44624"/>
            <a:ext cx="38818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600" b="1" smtClean="0"/>
              <a:t>Física de semiconductores.</a:t>
            </a:r>
            <a:endParaRPr lang="es-ES" sz="2600" b="1"/>
          </a:p>
        </p:txBody>
      </p:sp>
      <p:grpSp>
        <p:nvGrpSpPr>
          <p:cNvPr id="5" name="4 Grupo"/>
          <p:cNvGrpSpPr/>
          <p:nvPr/>
        </p:nvGrpSpPr>
        <p:grpSpPr>
          <a:xfrm>
            <a:off x="1072132" y="1003900"/>
            <a:ext cx="2495800" cy="2163288"/>
            <a:chOff x="4926281" y="3548743"/>
            <a:chExt cx="2495800" cy="2163288"/>
          </a:xfrm>
        </p:grpSpPr>
        <p:sp>
          <p:nvSpPr>
            <p:cNvPr id="6" name="5 Rectángulo"/>
            <p:cNvSpPr/>
            <p:nvPr/>
          </p:nvSpPr>
          <p:spPr>
            <a:xfrm>
              <a:off x="4939045" y="3668027"/>
              <a:ext cx="2483036" cy="2044004"/>
            </a:xfrm>
            <a:prstGeom prst="rect">
              <a:avLst/>
            </a:prstGeom>
            <a:solidFill>
              <a:srgbClr val="FF9966">
                <a:alpha val="50196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4926281" y="3548743"/>
              <a:ext cx="4571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000" b="1" smtClean="0">
                  <a:solidFill>
                    <a:srgbClr val="FF0000"/>
                  </a:solidFill>
                </a:rPr>
                <a:t>P</a:t>
              </a:r>
              <a:endParaRPr lang="es-ES" sz="4000" b="1">
                <a:solidFill>
                  <a:srgbClr val="FF0000"/>
                </a:solidFill>
              </a:endParaRPr>
            </a:p>
          </p:txBody>
        </p:sp>
        <p:sp>
          <p:nvSpPr>
            <p:cNvPr id="8" name="7 Elipse"/>
            <p:cNvSpPr>
              <a:spLocks noChangeAspect="1"/>
            </p:cNvSpPr>
            <p:nvPr/>
          </p:nvSpPr>
          <p:spPr>
            <a:xfrm>
              <a:off x="5708089" y="3938664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Elipse"/>
            <p:cNvSpPr>
              <a:spLocks noChangeAspect="1"/>
            </p:cNvSpPr>
            <p:nvPr/>
          </p:nvSpPr>
          <p:spPr>
            <a:xfrm>
              <a:off x="5278598" y="4423573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9 Elipse"/>
            <p:cNvSpPr>
              <a:spLocks noChangeAspect="1"/>
            </p:cNvSpPr>
            <p:nvPr/>
          </p:nvSpPr>
          <p:spPr>
            <a:xfrm>
              <a:off x="6974791" y="3851578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10 Elipse"/>
            <p:cNvSpPr>
              <a:spLocks noChangeAspect="1"/>
            </p:cNvSpPr>
            <p:nvPr/>
          </p:nvSpPr>
          <p:spPr>
            <a:xfrm>
              <a:off x="6117788" y="4300861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Elipse"/>
            <p:cNvSpPr>
              <a:spLocks noChangeAspect="1"/>
            </p:cNvSpPr>
            <p:nvPr/>
          </p:nvSpPr>
          <p:spPr>
            <a:xfrm>
              <a:off x="5640796" y="4382009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Elipse"/>
            <p:cNvSpPr>
              <a:spLocks noChangeAspect="1"/>
            </p:cNvSpPr>
            <p:nvPr/>
          </p:nvSpPr>
          <p:spPr>
            <a:xfrm>
              <a:off x="6719470" y="4973796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Elipse"/>
            <p:cNvSpPr>
              <a:spLocks noChangeAspect="1"/>
            </p:cNvSpPr>
            <p:nvPr/>
          </p:nvSpPr>
          <p:spPr>
            <a:xfrm>
              <a:off x="6254354" y="5161823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Elipse"/>
            <p:cNvSpPr>
              <a:spLocks noChangeAspect="1"/>
            </p:cNvSpPr>
            <p:nvPr/>
          </p:nvSpPr>
          <p:spPr>
            <a:xfrm>
              <a:off x="6703638" y="4435448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Elipse"/>
            <p:cNvSpPr>
              <a:spLocks noChangeAspect="1"/>
            </p:cNvSpPr>
            <p:nvPr/>
          </p:nvSpPr>
          <p:spPr>
            <a:xfrm>
              <a:off x="7093543" y="4754103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Elipse"/>
            <p:cNvSpPr>
              <a:spLocks noChangeAspect="1"/>
            </p:cNvSpPr>
            <p:nvPr/>
          </p:nvSpPr>
          <p:spPr>
            <a:xfrm>
              <a:off x="7162816" y="5524020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Elipse"/>
            <p:cNvSpPr>
              <a:spLocks noChangeAspect="1"/>
            </p:cNvSpPr>
            <p:nvPr/>
          </p:nvSpPr>
          <p:spPr>
            <a:xfrm>
              <a:off x="5118281" y="5118279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8 Elipse"/>
            <p:cNvSpPr>
              <a:spLocks noChangeAspect="1"/>
            </p:cNvSpPr>
            <p:nvPr/>
          </p:nvSpPr>
          <p:spPr>
            <a:xfrm>
              <a:off x="5520062" y="4783791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Elipse"/>
            <p:cNvSpPr>
              <a:spLocks noChangeAspect="1"/>
            </p:cNvSpPr>
            <p:nvPr/>
          </p:nvSpPr>
          <p:spPr>
            <a:xfrm>
              <a:off x="6361231" y="4057417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Elipse"/>
            <p:cNvSpPr>
              <a:spLocks noChangeAspect="1"/>
            </p:cNvSpPr>
            <p:nvPr/>
          </p:nvSpPr>
          <p:spPr>
            <a:xfrm>
              <a:off x="6620510" y="5409225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Elipse"/>
            <p:cNvSpPr>
              <a:spLocks noChangeAspect="1"/>
            </p:cNvSpPr>
            <p:nvPr/>
          </p:nvSpPr>
          <p:spPr>
            <a:xfrm>
              <a:off x="7164796" y="4255339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Elipse"/>
            <p:cNvSpPr>
              <a:spLocks noChangeAspect="1"/>
            </p:cNvSpPr>
            <p:nvPr/>
          </p:nvSpPr>
          <p:spPr>
            <a:xfrm>
              <a:off x="5666525" y="5488394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Elipse"/>
            <p:cNvSpPr>
              <a:spLocks noChangeAspect="1"/>
            </p:cNvSpPr>
            <p:nvPr/>
          </p:nvSpPr>
          <p:spPr>
            <a:xfrm>
              <a:off x="5706110" y="5147967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Elipse"/>
            <p:cNvSpPr>
              <a:spLocks noChangeAspect="1"/>
            </p:cNvSpPr>
            <p:nvPr/>
          </p:nvSpPr>
          <p:spPr>
            <a:xfrm>
              <a:off x="5953513" y="4587849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25 Elipse"/>
            <p:cNvSpPr>
              <a:spLocks noChangeAspect="1"/>
            </p:cNvSpPr>
            <p:nvPr/>
          </p:nvSpPr>
          <p:spPr>
            <a:xfrm>
              <a:off x="6319668" y="4728372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Elipse"/>
            <p:cNvSpPr>
              <a:spLocks noChangeAspect="1"/>
            </p:cNvSpPr>
            <p:nvPr/>
          </p:nvSpPr>
          <p:spPr>
            <a:xfrm>
              <a:off x="5337974" y="4174192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Elipse"/>
            <p:cNvSpPr>
              <a:spLocks noChangeAspect="1"/>
            </p:cNvSpPr>
            <p:nvPr/>
          </p:nvSpPr>
          <p:spPr>
            <a:xfrm>
              <a:off x="6109871" y="5421100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Elipse"/>
            <p:cNvSpPr>
              <a:spLocks noChangeAspect="1"/>
            </p:cNvSpPr>
            <p:nvPr/>
          </p:nvSpPr>
          <p:spPr>
            <a:xfrm>
              <a:off x="6145497" y="3841682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Elipse"/>
            <p:cNvSpPr>
              <a:spLocks noChangeAspect="1"/>
            </p:cNvSpPr>
            <p:nvPr/>
          </p:nvSpPr>
          <p:spPr>
            <a:xfrm>
              <a:off x="7083647" y="5124218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Elipse"/>
            <p:cNvSpPr>
              <a:spLocks noChangeAspect="1"/>
            </p:cNvSpPr>
            <p:nvPr/>
          </p:nvSpPr>
          <p:spPr>
            <a:xfrm>
              <a:off x="6016843" y="4912436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31 Elipse"/>
            <p:cNvSpPr>
              <a:spLocks noChangeAspect="1"/>
            </p:cNvSpPr>
            <p:nvPr/>
          </p:nvSpPr>
          <p:spPr>
            <a:xfrm>
              <a:off x="5183591" y="4767952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32 Elipse"/>
            <p:cNvSpPr>
              <a:spLocks noChangeAspect="1"/>
            </p:cNvSpPr>
            <p:nvPr/>
          </p:nvSpPr>
          <p:spPr>
            <a:xfrm>
              <a:off x="6749155" y="4065329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33 Elipse"/>
            <p:cNvSpPr>
              <a:spLocks noChangeAspect="1"/>
            </p:cNvSpPr>
            <p:nvPr/>
          </p:nvSpPr>
          <p:spPr>
            <a:xfrm>
              <a:off x="6877804" y="5334010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74" name="73 Grupo"/>
          <p:cNvGrpSpPr/>
          <p:nvPr/>
        </p:nvGrpSpPr>
        <p:grpSpPr>
          <a:xfrm>
            <a:off x="5748767" y="1046428"/>
            <a:ext cx="2579426" cy="2126926"/>
            <a:chOff x="6012160" y="1855457"/>
            <a:chExt cx="2579426" cy="2126926"/>
          </a:xfrm>
        </p:grpSpPr>
        <p:sp>
          <p:nvSpPr>
            <p:cNvPr id="38" name="37 CuadroTexto"/>
            <p:cNvSpPr txBox="1"/>
            <p:nvPr/>
          </p:nvSpPr>
          <p:spPr>
            <a:xfrm>
              <a:off x="8024194" y="1855457"/>
              <a:ext cx="55656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smtClean="0">
                  <a:solidFill>
                    <a:srgbClr val="0033CC"/>
                  </a:solidFill>
                </a:rPr>
                <a:t>N</a:t>
              </a:r>
              <a:endParaRPr lang="es-ES" sz="4400" b="1">
                <a:solidFill>
                  <a:srgbClr val="0033CC"/>
                </a:solidFill>
              </a:endParaRPr>
            </a:p>
          </p:txBody>
        </p:sp>
        <p:grpSp>
          <p:nvGrpSpPr>
            <p:cNvPr id="73" name="72 Grupo"/>
            <p:cNvGrpSpPr/>
            <p:nvPr/>
          </p:nvGrpSpPr>
          <p:grpSpPr>
            <a:xfrm flipH="1">
              <a:off x="6012160" y="1940151"/>
              <a:ext cx="2579426" cy="2042232"/>
              <a:chOff x="6012160" y="1940151"/>
              <a:chExt cx="2579426" cy="2042232"/>
            </a:xfrm>
          </p:grpSpPr>
          <p:sp>
            <p:nvSpPr>
              <p:cNvPr id="36" name="35 Rectángulo"/>
              <p:cNvSpPr/>
              <p:nvPr/>
            </p:nvSpPr>
            <p:spPr>
              <a:xfrm>
                <a:off x="6012160" y="1940151"/>
                <a:ext cx="2579426" cy="2042232"/>
              </a:xfrm>
              <a:prstGeom prst="rect">
                <a:avLst/>
              </a:prstGeom>
              <a:solidFill>
                <a:srgbClr val="66CCFF">
                  <a:alpha val="49804"/>
                </a:srgb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36 Elipse"/>
              <p:cNvSpPr>
                <a:spLocks noChangeAspect="1"/>
              </p:cNvSpPr>
              <p:nvPr/>
            </p:nvSpPr>
            <p:spPr>
              <a:xfrm>
                <a:off x="7093326" y="2412870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9" name="38 Elipse"/>
              <p:cNvSpPr>
                <a:spLocks noChangeAspect="1"/>
              </p:cNvSpPr>
              <p:nvPr/>
            </p:nvSpPr>
            <p:spPr>
              <a:xfrm>
                <a:off x="6818214" y="2921530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39 Elipse"/>
              <p:cNvSpPr>
                <a:spLocks noChangeAspect="1"/>
              </p:cNvSpPr>
              <p:nvPr/>
            </p:nvSpPr>
            <p:spPr>
              <a:xfrm>
                <a:off x="7398126" y="2717670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40 Elipse"/>
              <p:cNvSpPr>
                <a:spLocks noChangeAspect="1"/>
              </p:cNvSpPr>
              <p:nvPr/>
            </p:nvSpPr>
            <p:spPr>
              <a:xfrm>
                <a:off x="7479274" y="3143203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2" name="41 Elipse"/>
              <p:cNvSpPr>
                <a:spLocks noChangeAspect="1"/>
              </p:cNvSpPr>
              <p:nvPr/>
            </p:nvSpPr>
            <p:spPr>
              <a:xfrm>
                <a:off x="7073534" y="354498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42 Elipse"/>
              <p:cNvSpPr>
                <a:spLocks noChangeAspect="1"/>
              </p:cNvSpPr>
              <p:nvPr/>
            </p:nvSpPr>
            <p:spPr>
              <a:xfrm>
                <a:off x="8021580" y="3067992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4" name="43 Elipse"/>
              <p:cNvSpPr>
                <a:spLocks noChangeAspect="1"/>
              </p:cNvSpPr>
              <p:nvPr/>
            </p:nvSpPr>
            <p:spPr>
              <a:xfrm>
                <a:off x="6392682" y="2638501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44 Elipse"/>
              <p:cNvSpPr>
                <a:spLocks noChangeAspect="1"/>
              </p:cNvSpPr>
              <p:nvPr/>
            </p:nvSpPr>
            <p:spPr>
              <a:xfrm>
                <a:off x="7815742" y="2672148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45 Elipse"/>
              <p:cNvSpPr>
                <a:spLocks noChangeAspect="1"/>
              </p:cNvSpPr>
              <p:nvPr/>
            </p:nvSpPr>
            <p:spPr>
              <a:xfrm>
                <a:off x="8312526" y="3632070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7" name="46 Elipse"/>
              <p:cNvSpPr>
                <a:spLocks noChangeAspect="1"/>
              </p:cNvSpPr>
              <p:nvPr/>
            </p:nvSpPr>
            <p:spPr>
              <a:xfrm>
                <a:off x="7788033" y="3760719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8" name="47 Elipse"/>
              <p:cNvSpPr>
                <a:spLocks noChangeAspect="1"/>
              </p:cNvSpPr>
              <p:nvPr/>
            </p:nvSpPr>
            <p:spPr>
              <a:xfrm>
                <a:off x="7667300" y="2381203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9" name="48 Elipse"/>
              <p:cNvSpPr>
                <a:spLocks noChangeAspect="1"/>
              </p:cNvSpPr>
              <p:nvPr/>
            </p:nvSpPr>
            <p:spPr>
              <a:xfrm>
                <a:off x="7012178" y="3151119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0" name="49 Elipse"/>
              <p:cNvSpPr>
                <a:spLocks noChangeAspect="1"/>
              </p:cNvSpPr>
              <p:nvPr/>
            </p:nvSpPr>
            <p:spPr>
              <a:xfrm>
                <a:off x="8221482" y="2745379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1" name="50 Elipse"/>
              <p:cNvSpPr>
                <a:spLocks noChangeAspect="1"/>
              </p:cNvSpPr>
              <p:nvPr/>
            </p:nvSpPr>
            <p:spPr>
              <a:xfrm>
                <a:off x="7471358" y="3539046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2" name="51 Elipse"/>
              <p:cNvSpPr>
                <a:spLocks noChangeAspect="1"/>
              </p:cNvSpPr>
              <p:nvPr/>
            </p:nvSpPr>
            <p:spPr>
              <a:xfrm>
                <a:off x="6566853" y="3263935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3" name="52 Elipse"/>
              <p:cNvSpPr>
                <a:spLocks noChangeAspect="1"/>
              </p:cNvSpPr>
              <p:nvPr/>
            </p:nvSpPr>
            <p:spPr>
              <a:xfrm>
                <a:off x="8203669" y="2169426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4" name="53 Elipse"/>
              <p:cNvSpPr>
                <a:spLocks noChangeAspect="1"/>
              </p:cNvSpPr>
              <p:nvPr/>
            </p:nvSpPr>
            <p:spPr>
              <a:xfrm>
                <a:off x="6782588" y="2173385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5" name="54 Elipse"/>
              <p:cNvSpPr>
                <a:spLocks noChangeAspect="1"/>
              </p:cNvSpPr>
              <p:nvPr/>
            </p:nvSpPr>
            <p:spPr>
              <a:xfrm>
                <a:off x="7398126" y="2717670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6" name="55 Elipse"/>
              <p:cNvSpPr>
                <a:spLocks noChangeAspect="1"/>
              </p:cNvSpPr>
              <p:nvPr/>
            </p:nvSpPr>
            <p:spPr>
              <a:xfrm>
                <a:off x="6327368" y="3048199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7" name="56 Elipse"/>
              <p:cNvSpPr>
                <a:spLocks noChangeAspect="1"/>
              </p:cNvSpPr>
              <p:nvPr/>
            </p:nvSpPr>
            <p:spPr>
              <a:xfrm>
                <a:off x="7726677" y="2998719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8" name="57 Elipse"/>
              <p:cNvSpPr>
                <a:spLocks noChangeAspect="1"/>
              </p:cNvSpPr>
              <p:nvPr/>
            </p:nvSpPr>
            <p:spPr>
              <a:xfrm>
                <a:off x="7760324" y="331737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9" name="58 Elipse"/>
              <p:cNvSpPr>
                <a:spLocks noChangeAspect="1"/>
              </p:cNvSpPr>
              <p:nvPr/>
            </p:nvSpPr>
            <p:spPr>
              <a:xfrm>
                <a:off x="8268983" y="3208517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0" name="59 Elipse"/>
              <p:cNvSpPr>
                <a:spLocks noChangeAspect="1"/>
              </p:cNvSpPr>
              <p:nvPr/>
            </p:nvSpPr>
            <p:spPr>
              <a:xfrm>
                <a:off x="8076998" y="3455919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1" name="60 Elipse"/>
              <p:cNvSpPr>
                <a:spLocks noChangeAspect="1"/>
              </p:cNvSpPr>
              <p:nvPr/>
            </p:nvSpPr>
            <p:spPr>
              <a:xfrm>
                <a:off x="6661856" y="3608320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2" name="61 Elipse"/>
              <p:cNvSpPr>
                <a:spLocks noChangeAspect="1"/>
              </p:cNvSpPr>
              <p:nvPr/>
            </p:nvSpPr>
            <p:spPr>
              <a:xfrm>
                <a:off x="8417425" y="1991296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3" name="62 Elipse"/>
              <p:cNvSpPr>
                <a:spLocks noChangeAspect="1"/>
              </p:cNvSpPr>
              <p:nvPr/>
            </p:nvSpPr>
            <p:spPr>
              <a:xfrm>
                <a:off x="8439196" y="2440579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4" name="63 Elipse"/>
              <p:cNvSpPr>
                <a:spLocks noChangeAspect="1"/>
              </p:cNvSpPr>
              <p:nvPr/>
            </p:nvSpPr>
            <p:spPr>
              <a:xfrm>
                <a:off x="7249685" y="2165468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5" name="64 Elipse"/>
              <p:cNvSpPr>
                <a:spLocks noChangeAspect="1"/>
              </p:cNvSpPr>
              <p:nvPr/>
            </p:nvSpPr>
            <p:spPr>
              <a:xfrm>
                <a:off x="7069575" y="2745379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6" name="65 Elipse"/>
              <p:cNvSpPr>
                <a:spLocks noChangeAspect="1"/>
              </p:cNvSpPr>
              <p:nvPr/>
            </p:nvSpPr>
            <p:spPr>
              <a:xfrm>
                <a:off x="7402085" y="2317868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7" name="66 Elipse"/>
              <p:cNvSpPr>
                <a:spLocks noChangeAspect="1"/>
              </p:cNvSpPr>
              <p:nvPr/>
            </p:nvSpPr>
            <p:spPr>
              <a:xfrm>
                <a:off x="6279866" y="3511337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8" name="67 Elipse"/>
              <p:cNvSpPr>
                <a:spLocks noChangeAspect="1"/>
              </p:cNvSpPr>
              <p:nvPr/>
            </p:nvSpPr>
            <p:spPr>
              <a:xfrm>
                <a:off x="6725196" y="2472252"/>
                <a:ext cx="103734" cy="103734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9" name="68 Elipse"/>
              <p:cNvSpPr>
                <a:spLocks noChangeAspect="1"/>
              </p:cNvSpPr>
              <p:nvPr/>
            </p:nvSpPr>
            <p:spPr>
              <a:xfrm>
                <a:off x="6830095" y="3313421"/>
                <a:ext cx="103734" cy="103734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0" name="69 Elipse"/>
              <p:cNvSpPr>
                <a:spLocks noChangeAspect="1"/>
              </p:cNvSpPr>
              <p:nvPr/>
            </p:nvSpPr>
            <p:spPr>
              <a:xfrm>
                <a:off x="7303130" y="2907681"/>
                <a:ext cx="103734" cy="103734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1" name="70 Elipse"/>
              <p:cNvSpPr>
                <a:spLocks noChangeAspect="1"/>
              </p:cNvSpPr>
              <p:nvPr/>
            </p:nvSpPr>
            <p:spPr>
              <a:xfrm>
                <a:off x="8013669" y="2466314"/>
                <a:ext cx="103734" cy="103734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2" name="71 Elipse"/>
              <p:cNvSpPr>
                <a:spLocks noChangeAspect="1"/>
              </p:cNvSpPr>
              <p:nvPr/>
            </p:nvSpPr>
            <p:spPr>
              <a:xfrm>
                <a:off x="8373882" y="2897779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109" name="108 Rectángulo"/>
          <p:cNvSpPr/>
          <p:nvPr/>
        </p:nvSpPr>
        <p:spPr>
          <a:xfrm flipH="1">
            <a:off x="4754139" y="1137684"/>
            <a:ext cx="625931" cy="2020186"/>
          </a:xfrm>
          <a:prstGeom prst="rect">
            <a:avLst/>
          </a:prstGeom>
          <a:solidFill>
            <a:srgbClr val="CCEC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Rectángulo"/>
          <p:cNvSpPr/>
          <p:nvPr/>
        </p:nvSpPr>
        <p:spPr>
          <a:xfrm>
            <a:off x="3880884" y="1148315"/>
            <a:ext cx="870804" cy="2020187"/>
          </a:xfrm>
          <a:prstGeom prst="rect">
            <a:avLst/>
          </a:prstGeom>
          <a:solidFill>
            <a:srgbClr val="FFCC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97" name="196 Grupo"/>
          <p:cNvGrpSpPr/>
          <p:nvPr/>
        </p:nvGrpSpPr>
        <p:grpSpPr>
          <a:xfrm>
            <a:off x="4215334" y="1319239"/>
            <a:ext cx="170121" cy="1703417"/>
            <a:chOff x="4385454" y="1319239"/>
            <a:chExt cx="170121" cy="1703417"/>
          </a:xfrm>
        </p:grpSpPr>
        <p:cxnSp>
          <p:nvCxnSpPr>
            <p:cNvPr id="188" name="187 Conector recto"/>
            <p:cNvCxnSpPr/>
            <p:nvPr/>
          </p:nvCxnSpPr>
          <p:spPr>
            <a:xfrm>
              <a:off x="4385454" y="1319239"/>
              <a:ext cx="170121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188 Conector recto"/>
            <p:cNvCxnSpPr/>
            <p:nvPr/>
          </p:nvCxnSpPr>
          <p:spPr>
            <a:xfrm>
              <a:off x="4385454" y="1532166"/>
              <a:ext cx="170121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189 Conector recto"/>
            <p:cNvCxnSpPr/>
            <p:nvPr/>
          </p:nvCxnSpPr>
          <p:spPr>
            <a:xfrm>
              <a:off x="4385454" y="1745093"/>
              <a:ext cx="170121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190 Conector recto"/>
            <p:cNvCxnSpPr/>
            <p:nvPr/>
          </p:nvCxnSpPr>
          <p:spPr>
            <a:xfrm>
              <a:off x="4385454" y="1958020"/>
              <a:ext cx="170121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191 Conector recto"/>
            <p:cNvCxnSpPr/>
            <p:nvPr/>
          </p:nvCxnSpPr>
          <p:spPr>
            <a:xfrm>
              <a:off x="4385454" y="2170947"/>
              <a:ext cx="170121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192 Conector recto"/>
            <p:cNvCxnSpPr/>
            <p:nvPr/>
          </p:nvCxnSpPr>
          <p:spPr>
            <a:xfrm>
              <a:off x="4385454" y="2383874"/>
              <a:ext cx="170121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193 Conector recto"/>
            <p:cNvCxnSpPr/>
            <p:nvPr/>
          </p:nvCxnSpPr>
          <p:spPr>
            <a:xfrm>
              <a:off x="4385454" y="2596801"/>
              <a:ext cx="170121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194 Conector recto"/>
            <p:cNvCxnSpPr/>
            <p:nvPr/>
          </p:nvCxnSpPr>
          <p:spPr>
            <a:xfrm>
              <a:off x="4385454" y="2809728"/>
              <a:ext cx="170121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195 Conector recto"/>
            <p:cNvCxnSpPr/>
            <p:nvPr/>
          </p:nvCxnSpPr>
          <p:spPr>
            <a:xfrm>
              <a:off x="4385454" y="3022656"/>
              <a:ext cx="170121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3" name="272 Grupo"/>
          <p:cNvGrpSpPr/>
          <p:nvPr/>
        </p:nvGrpSpPr>
        <p:grpSpPr>
          <a:xfrm>
            <a:off x="4963156" y="1188104"/>
            <a:ext cx="170121" cy="1878418"/>
            <a:chOff x="5430989" y="3399676"/>
            <a:chExt cx="170121" cy="1878418"/>
          </a:xfrm>
        </p:grpSpPr>
        <p:grpSp>
          <p:nvGrpSpPr>
            <p:cNvPr id="244" name="243 Grupo"/>
            <p:cNvGrpSpPr/>
            <p:nvPr/>
          </p:nvGrpSpPr>
          <p:grpSpPr>
            <a:xfrm>
              <a:off x="5430989" y="3399676"/>
              <a:ext cx="170121" cy="170121"/>
              <a:chOff x="3665985" y="3899406"/>
              <a:chExt cx="170121" cy="170121"/>
            </a:xfrm>
          </p:grpSpPr>
          <p:cxnSp>
            <p:nvCxnSpPr>
              <p:cNvPr id="199" name="198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207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" name="244 Grupo"/>
            <p:cNvGrpSpPr/>
            <p:nvPr/>
          </p:nvGrpSpPr>
          <p:grpSpPr>
            <a:xfrm>
              <a:off x="5430989" y="3613213"/>
              <a:ext cx="170121" cy="170121"/>
              <a:chOff x="3665985" y="3899406"/>
              <a:chExt cx="170121" cy="170121"/>
            </a:xfrm>
          </p:grpSpPr>
          <p:cxnSp>
            <p:nvCxnSpPr>
              <p:cNvPr id="246" name="245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246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8" name="247 Grupo"/>
            <p:cNvGrpSpPr/>
            <p:nvPr/>
          </p:nvGrpSpPr>
          <p:grpSpPr>
            <a:xfrm>
              <a:off x="5430989" y="3826750"/>
              <a:ext cx="170121" cy="170121"/>
              <a:chOff x="3665985" y="3899406"/>
              <a:chExt cx="170121" cy="170121"/>
            </a:xfrm>
          </p:grpSpPr>
          <p:cxnSp>
            <p:nvCxnSpPr>
              <p:cNvPr id="249" name="248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249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1" name="250 Grupo"/>
            <p:cNvGrpSpPr/>
            <p:nvPr/>
          </p:nvGrpSpPr>
          <p:grpSpPr>
            <a:xfrm>
              <a:off x="5430989" y="4040287"/>
              <a:ext cx="170121" cy="170121"/>
              <a:chOff x="3665985" y="3899406"/>
              <a:chExt cx="170121" cy="170121"/>
            </a:xfrm>
          </p:grpSpPr>
          <p:cxnSp>
            <p:nvCxnSpPr>
              <p:cNvPr id="252" name="251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252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4" name="253 Grupo"/>
            <p:cNvGrpSpPr/>
            <p:nvPr/>
          </p:nvGrpSpPr>
          <p:grpSpPr>
            <a:xfrm>
              <a:off x="5430989" y="4253824"/>
              <a:ext cx="170121" cy="170121"/>
              <a:chOff x="3665985" y="3899406"/>
              <a:chExt cx="170121" cy="170121"/>
            </a:xfrm>
          </p:grpSpPr>
          <p:cxnSp>
            <p:nvCxnSpPr>
              <p:cNvPr id="255" name="254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255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" name="256 Grupo"/>
            <p:cNvGrpSpPr/>
            <p:nvPr/>
          </p:nvGrpSpPr>
          <p:grpSpPr>
            <a:xfrm>
              <a:off x="5430989" y="4467361"/>
              <a:ext cx="170121" cy="170121"/>
              <a:chOff x="3665985" y="3899406"/>
              <a:chExt cx="170121" cy="170121"/>
            </a:xfrm>
          </p:grpSpPr>
          <p:cxnSp>
            <p:nvCxnSpPr>
              <p:cNvPr id="258" name="257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258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" name="259 Grupo"/>
            <p:cNvGrpSpPr/>
            <p:nvPr/>
          </p:nvGrpSpPr>
          <p:grpSpPr>
            <a:xfrm>
              <a:off x="5430989" y="4680898"/>
              <a:ext cx="170121" cy="170121"/>
              <a:chOff x="3665985" y="3899406"/>
              <a:chExt cx="170121" cy="170121"/>
            </a:xfrm>
          </p:grpSpPr>
          <p:cxnSp>
            <p:nvCxnSpPr>
              <p:cNvPr id="261" name="260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261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3" name="262 Grupo"/>
            <p:cNvGrpSpPr/>
            <p:nvPr/>
          </p:nvGrpSpPr>
          <p:grpSpPr>
            <a:xfrm>
              <a:off x="5430989" y="4894435"/>
              <a:ext cx="170121" cy="170121"/>
              <a:chOff x="3665985" y="3899406"/>
              <a:chExt cx="170121" cy="170121"/>
            </a:xfrm>
          </p:grpSpPr>
          <p:cxnSp>
            <p:nvCxnSpPr>
              <p:cNvPr id="264" name="263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264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" name="265 Grupo"/>
            <p:cNvGrpSpPr/>
            <p:nvPr/>
          </p:nvGrpSpPr>
          <p:grpSpPr>
            <a:xfrm>
              <a:off x="5430989" y="5107973"/>
              <a:ext cx="170121" cy="170121"/>
              <a:chOff x="3665985" y="3899406"/>
              <a:chExt cx="170121" cy="170121"/>
            </a:xfrm>
          </p:grpSpPr>
          <p:cxnSp>
            <p:nvCxnSpPr>
              <p:cNvPr id="267" name="266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267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4" name="273 CuadroTexto"/>
          <p:cNvSpPr txBox="1"/>
          <p:nvPr/>
        </p:nvSpPr>
        <p:spPr>
          <a:xfrm>
            <a:off x="3614631" y="3748929"/>
            <a:ext cx="212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Barrera de potencial</a:t>
            </a:r>
            <a:endParaRPr lang="es-ES" b="1"/>
          </a:p>
        </p:txBody>
      </p:sp>
      <p:sp>
        <p:nvSpPr>
          <p:cNvPr id="275" name="274 CuadroTexto"/>
          <p:cNvSpPr txBox="1"/>
          <p:nvPr/>
        </p:nvSpPr>
        <p:spPr>
          <a:xfrm>
            <a:off x="3455582" y="3391786"/>
            <a:ext cx="2460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/>
              <a:t>Zona vacía de portadores libres</a:t>
            </a:r>
            <a:endParaRPr lang="es-ES" sz="1400"/>
          </a:p>
        </p:txBody>
      </p:sp>
      <p:cxnSp>
        <p:nvCxnSpPr>
          <p:cNvPr id="290" name="289 Conector recto"/>
          <p:cNvCxnSpPr/>
          <p:nvPr/>
        </p:nvCxnSpPr>
        <p:spPr>
          <a:xfrm>
            <a:off x="4338857" y="4306300"/>
            <a:ext cx="829339" cy="7442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290 Conector recto"/>
          <p:cNvCxnSpPr/>
          <p:nvPr/>
        </p:nvCxnSpPr>
        <p:spPr>
          <a:xfrm flipH="1">
            <a:off x="4416829" y="4320477"/>
            <a:ext cx="829339" cy="7442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0" name="319 Grupo"/>
          <p:cNvGrpSpPr/>
          <p:nvPr/>
        </p:nvGrpSpPr>
        <p:grpSpPr>
          <a:xfrm>
            <a:off x="4046679" y="4594180"/>
            <a:ext cx="1441790" cy="191448"/>
            <a:chOff x="4056539" y="4423946"/>
            <a:chExt cx="1441790" cy="191448"/>
          </a:xfrm>
        </p:grpSpPr>
        <p:sp>
          <p:nvSpPr>
            <p:cNvPr id="276" name="275 Elipse"/>
            <p:cNvSpPr>
              <a:spLocks noChangeAspect="1"/>
            </p:cNvSpPr>
            <p:nvPr/>
          </p:nvSpPr>
          <p:spPr>
            <a:xfrm>
              <a:off x="4184035" y="4462810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80" name="279 Conector recto de flecha"/>
            <p:cNvCxnSpPr/>
            <p:nvPr/>
          </p:nvCxnSpPr>
          <p:spPr>
            <a:xfrm flipV="1">
              <a:off x="4562832" y="4508205"/>
              <a:ext cx="604589" cy="915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3" name="282 Grupo"/>
            <p:cNvGrpSpPr/>
            <p:nvPr/>
          </p:nvGrpSpPr>
          <p:grpSpPr>
            <a:xfrm>
              <a:off x="4056539" y="4428909"/>
              <a:ext cx="361636" cy="186485"/>
              <a:chOff x="5385470" y="4207836"/>
              <a:chExt cx="361636" cy="186485"/>
            </a:xfrm>
          </p:grpSpPr>
          <p:sp>
            <p:nvSpPr>
              <p:cNvPr id="284" name="283 Arco"/>
              <p:cNvSpPr/>
              <p:nvPr/>
            </p:nvSpPr>
            <p:spPr>
              <a:xfrm rot="13752110">
                <a:off x="5431098" y="4211011"/>
                <a:ext cx="183311" cy="183310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5" name="284 Arco"/>
              <p:cNvSpPr/>
              <p:nvPr/>
            </p:nvSpPr>
            <p:spPr>
              <a:xfrm rot="13752110">
                <a:off x="5385469" y="4208234"/>
                <a:ext cx="183311" cy="183310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6" name="285 Arco"/>
              <p:cNvSpPr/>
              <p:nvPr/>
            </p:nvSpPr>
            <p:spPr>
              <a:xfrm rot="7847890" flipH="1">
                <a:off x="5518166" y="4210614"/>
                <a:ext cx="183311" cy="183310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7" name="286 Arco"/>
              <p:cNvSpPr/>
              <p:nvPr/>
            </p:nvSpPr>
            <p:spPr>
              <a:xfrm rot="7847890" flipH="1">
                <a:off x="5563795" y="4207837"/>
                <a:ext cx="183311" cy="183310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93" name="292 Grupo"/>
            <p:cNvGrpSpPr/>
            <p:nvPr/>
          </p:nvGrpSpPr>
          <p:grpSpPr>
            <a:xfrm>
              <a:off x="5328208" y="4423946"/>
              <a:ext cx="170121" cy="170121"/>
              <a:chOff x="3665985" y="3899406"/>
              <a:chExt cx="170121" cy="170121"/>
            </a:xfrm>
          </p:grpSpPr>
          <p:cxnSp>
            <p:nvCxnSpPr>
              <p:cNvPr id="318" name="317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318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5" name="364 Grupo"/>
          <p:cNvGrpSpPr/>
          <p:nvPr/>
        </p:nvGrpSpPr>
        <p:grpSpPr>
          <a:xfrm>
            <a:off x="4036046" y="5647243"/>
            <a:ext cx="1490438" cy="186486"/>
            <a:chOff x="4070023" y="5193120"/>
            <a:chExt cx="1490438" cy="186486"/>
          </a:xfrm>
        </p:grpSpPr>
        <p:cxnSp>
          <p:nvCxnSpPr>
            <p:cNvPr id="322" name="321 Conector recto"/>
            <p:cNvCxnSpPr/>
            <p:nvPr/>
          </p:nvCxnSpPr>
          <p:spPr>
            <a:xfrm>
              <a:off x="4070023" y="5288727"/>
              <a:ext cx="170121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332 Conector recto de flecha"/>
            <p:cNvCxnSpPr/>
            <p:nvPr/>
          </p:nvCxnSpPr>
          <p:spPr>
            <a:xfrm flipH="1" flipV="1">
              <a:off x="4481316" y="5287926"/>
              <a:ext cx="604589" cy="9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2" name="341 Elipse"/>
            <p:cNvSpPr>
              <a:spLocks noChangeAspect="1"/>
            </p:cNvSpPr>
            <p:nvPr/>
          </p:nvSpPr>
          <p:spPr>
            <a:xfrm flipH="1">
              <a:off x="5399680" y="5241234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46" name="345 Grupo"/>
            <p:cNvGrpSpPr>
              <a:grpSpLocks noChangeAspect="1"/>
            </p:cNvGrpSpPr>
            <p:nvPr/>
          </p:nvGrpSpPr>
          <p:grpSpPr>
            <a:xfrm>
              <a:off x="5293828" y="5193120"/>
              <a:ext cx="266633" cy="186486"/>
              <a:chOff x="1708067" y="3059875"/>
              <a:chExt cx="1330037" cy="930234"/>
            </a:xfrm>
          </p:grpSpPr>
          <p:grpSp>
            <p:nvGrpSpPr>
              <p:cNvPr id="347" name="346 Grupo"/>
              <p:cNvGrpSpPr/>
              <p:nvPr/>
            </p:nvGrpSpPr>
            <p:grpSpPr>
              <a:xfrm>
                <a:off x="1708067" y="3061854"/>
                <a:ext cx="1142011" cy="928255"/>
                <a:chOff x="1708067" y="3061854"/>
                <a:chExt cx="1142011" cy="928255"/>
              </a:xfrm>
            </p:grpSpPr>
            <p:sp>
              <p:nvSpPr>
                <p:cNvPr id="351" name="350 Arco"/>
                <p:cNvSpPr/>
                <p:nvPr/>
              </p:nvSpPr>
              <p:spPr>
                <a:xfrm rot="13752110">
                  <a:off x="1935678" y="3075709"/>
                  <a:ext cx="914400" cy="914400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52" name="351 Arco"/>
                <p:cNvSpPr/>
                <p:nvPr/>
              </p:nvSpPr>
              <p:spPr>
                <a:xfrm rot="13752110">
                  <a:off x="1708067" y="3061854"/>
                  <a:ext cx="914400" cy="914400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48" name="347 Grupo"/>
              <p:cNvGrpSpPr/>
              <p:nvPr/>
            </p:nvGrpSpPr>
            <p:grpSpPr>
              <a:xfrm flipH="1">
                <a:off x="1896093" y="3059875"/>
                <a:ext cx="1142011" cy="928255"/>
                <a:chOff x="1708067" y="3061854"/>
                <a:chExt cx="1142011" cy="928255"/>
              </a:xfrm>
            </p:grpSpPr>
            <p:sp>
              <p:nvSpPr>
                <p:cNvPr id="349" name="348 Arco"/>
                <p:cNvSpPr/>
                <p:nvPr/>
              </p:nvSpPr>
              <p:spPr>
                <a:xfrm rot="13752110">
                  <a:off x="1935678" y="3075709"/>
                  <a:ext cx="914400" cy="914400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50" name="349 Arco"/>
                <p:cNvSpPr/>
                <p:nvPr/>
              </p:nvSpPr>
              <p:spPr>
                <a:xfrm rot="13752110">
                  <a:off x="1708067" y="3061854"/>
                  <a:ext cx="914400" cy="914400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cxnSp>
        <p:nvCxnSpPr>
          <p:cNvPr id="366" name="365 Conector recto"/>
          <p:cNvCxnSpPr/>
          <p:nvPr/>
        </p:nvCxnSpPr>
        <p:spPr>
          <a:xfrm>
            <a:off x="4435242" y="5369910"/>
            <a:ext cx="829339" cy="7442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366 Conector recto"/>
          <p:cNvCxnSpPr/>
          <p:nvPr/>
        </p:nvCxnSpPr>
        <p:spPr>
          <a:xfrm flipH="1">
            <a:off x="4385623" y="5373455"/>
            <a:ext cx="829339" cy="7442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71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12795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1.48148E-6 L -0.11145 1.48148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77" grpId="0" animBg="1"/>
      <p:bldP spid="2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90894" y="1582046"/>
            <a:ext cx="2769283" cy="133748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" name="2 Conector recto"/>
          <p:cNvCxnSpPr/>
          <p:nvPr/>
        </p:nvCxnSpPr>
        <p:spPr>
          <a:xfrm>
            <a:off x="5110262" y="1609340"/>
            <a:ext cx="0" cy="1323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"/>
          <p:cNvCxnSpPr/>
          <p:nvPr/>
        </p:nvCxnSpPr>
        <p:spPr>
          <a:xfrm rot="16200000">
            <a:off x="3474804" y="2253062"/>
            <a:ext cx="3411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 rot="16200000">
            <a:off x="6325562" y="2187098"/>
            <a:ext cx="3411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3963849" y="1213555"/>
            <a:ext cx="85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smtClean="0"/>
              <a:t>ÁNODO</a:t>
            </a:r>
            <a:endParaRPr lang="es-ES" sz="1600" b="1"/>
          </a:p>
        </p:txBody>
      </p:sp>
      <p:sp>
        <p:nvSpPr>
          <p:cNvPr id="7" name="6 CuadroTexto"/>
          <p:cNvSpPr txBox="1"/>
          <p:nvPr/>
        </p:nvSpPr>
        <p:spPr>
          <a:xfrm>
            <a:off x="5248835" y="1188533"/>
            <a:ext cx="906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smtClean="0"/>
              <a:t>CÁTODO</a:t>
            </a:r>
            <a:endParaRPr lang="es-ES" sz="1600" b="1"/>
          </a:p>
        </p:txBody>
      </p:sp>
      <p:sp>
        <p:nvSpPr>
          <p:cNvPr id="10" name="9 Rectángulo"/>
          <p:cNvSpPr/>
          <p:nvPr/>
        </p:nvSpPr>
        <p:spPr>
          <a:xfrm>
            <a:off x="3718189" y="1609341"/>
            <a:ext cx="1364777" cy="1310185"/>
          </a:xfrm>
          <a:prstGeom prst="rect">
            <a:avLst/>
          </a:prstGeom>
          <a:solidFill>
            <a:srgbClr val="FF99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5137557" y="1625264"/>
            <a:ext cx="1312459" cy="1310185"/>
          </a:xfrm>
          <a:prstGeom prst="rect">
            <a:avLst/>
          </a:prstGeom>
          <a:solidFill>
            <a:srgbClr val="66CC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3707904" y="1556792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>
                <a:solidFill>
                  <a:srgbClr val="FF0000"/>
                </a:solidFill>
              </a:rPr>
              <a:t>P</a:t>
            </a:r>
            <a:endParaRPr lang="es-ES" sz="2800" b="1">
              <a:solidFill>
                <a:srgbClr val="FF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012160" y="1556792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>
                <a:solidFill>
                  <a:srgbClr val="0033CC"/>
                </a:solidFill>
              </a:rPr>
              <a:t>N</a:t>
            </a:r>
            <a:endParaRPr lang="es-ES" sz="2800" b="1">
              <a:solidFill>
                <a:srgbClr val="0033CC"/>
              </a:solidFill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4405746" y="843147"/>
            <a:ext cx="451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Triángulo isósceles"/>
          <p:cNvSpPr/>
          <p:nvPr/>
        </p:nvSpPr>
        <p:spPr>
          <a:xfrm rot="5400000">
            <a:off x="4874821" y="710507"/>
            <a:ext cx="251282" cy="26315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17 Conector recto"/>
          <p:cNvCxnSpPr/>
          <p:nvPr/>
        </p:nvCxnSpPr>
        <p:spPr>
          <a:xfrm>
            <a:off x="5168479" y="710527"/>
            <a:ext cx="0" cy="23750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5191565" y="841167"/>
            <a:ext cx="451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39 Grupo"/>
          <p:cNvGrpSpPr/>
          <p:nvPr/>
        </p:nvGrpSpPr>
        <p:grpSpPr>
          <a:xfrm>
            <a:off x="1971303" y="2137560"/>
            <a:ext cx="639289" cy="213756"/>
            <a:chOff x="1591294" y="3380509"/>
            <a:chExt cx="2278083" cy="930234"/>
          </a:xfrm>
        </p:grpSpPr>
        <p:cxnSp>
          <p:nvCxnSpPr>
            <p:cNvPr id="21" name="20 Conector recto"/>
            <p:cNvCxnSpPr/>
            <p:nvPr/>
          </p:nvCxnSpPr>
          <p:spPr>
            <a:xfrm>
              <a:off x="1591294" y="3800104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flipH="1">
              <a:off x="1696192" y="339634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1836717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 flipH="1">
              <a:off x="1979221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2119746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 flipH="1">
              <a:off x="2252353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>
              <a:off x="2392878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flipH="1">
              <a:off x="2537361" y="339436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2677886" y="339238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 flipH="1">
              <a:off x="2810494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2951019" y="3392385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 flipH="1">
              <a:off x="3083626" y="3382488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>
              <a:off x="3224151" y="338050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 flipH="1">
              <a:off x="3356759" y="338248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>
              <a:off x="3497284" y="338051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 flipH="1">
              <a:off x="3629891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>
              <a:off x="3774375" y="3406239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41 Conector recto"/>
          <p:cNvCxnSpPr/>
          <p:nvPr/>
        </p:nvCxnSpPr>
        <p:spPr>
          <a:xfrm flipH="1">
            <a:off x="1270660" y="2244436"/>
            <a:ext cx="67689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1270660" y="2244436"/>
            <a:ext cx="0" cy="14725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82 Grupo"/>
          <p:cNvGrpSpPr/>
          <p:nvPr/>
        </p:nvGrpSpPr>
        <p:grpSpPr>
          <a:xfrm>
            <a:off x="914400" y="3740727"/>
            <a:ext cx="676894" cy="154379"/>
            <a:chOff x="914400" y="3740727"/>
            <a:chExt cx="676894" cy="154379"/>
          </a:xfrm>
        </p:grpSpPr>
        <p:cxnSp>
          <p:nvCxnSpPr>
            <p:cNvPr id="46" name="45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48 CuadroTexto"/>
          <p:cNvSpPr txBox="1"/>
          <p:nvPr/>
        </p:nvSpPr>
        <p:spPr>
          <a:xfrm>
            <a:off x="819397" y="323008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smtClean="0"/>
              <a:t>+</a:t>
            </a:r>
            <a:endParaRPr lang="es-ES" sz="2800"/>
          </a:p>
        </p:txBody>
      </p:sp>
      <p:cxnSp>
        <p:nvCxnSpPr>
          <p:cNvPr id="56" name="55 Conector recto"/>
          <p:cNvCxnSpPr/>
          <p:nvPr/>
        </p:nvCxnSpPr>
        <p:spPr>
          <a:xfrm>
            <a:off x="914400" y="4120739"/>
            <a:ext cx="2256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1270660" y="3906982"/>
            <a:ext cx="0" cy="1199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1270660" y="5094514"/>
            <a:ext cx="646017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6531428" y="2208810"/>
            <a:ext cx="1187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 flipV="1">
            <a:off x="7718961" y="2220686"/>
            <a:ext cx="0" cy="2861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/>
          <p:nvPr/>
        </p:nvCxnSpPr>
        <p:spPr>
          <a:xfrm>
            <a:off x="2636322" y="2256312"/>
            <a:ext cx="9619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73 Flecha derecha"/>
          <p:cNvSpPr/>
          <p:nvPr/>
        </p:nvSpPr>
        <p:spPr>
          <a:xfrm>
            <a:off x="4860032" y="1988840"/>
            <a:ext cx="720080" cy="4846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74 CuadroTexto"/>
              <p:cNvSpPr txBox="1"/>
              <p:nvPr/>
            </p:nvSpPr>
            <p:spPr>
              <a:xfrm>
                <a:off x="2024743" y="1632857"/>
                <a:ext cx="5513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75" name="7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743" y="1632857"/>
                <a:ext cx="551368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75 Flecha abajo"/>
          <p:cNvSpPr/>
          <p:nvPr/>
        </p:nvSpPr>
        <p:spPr>
          <a:xfrm>
            <a:off x="7897091" y="3218212"/>
            <a:ext cx="544009" cy="705275"/>
          </a:xfrm>
          <a:prstGeom prst="down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Flecha abajo"/>
          <p:cNvSpPr/>
          <p:nvPr/>
        </p:nvSpPr>
        <p:spPr>
          <a:xfrm rot="5400000">
            <a:off x="4273138" y="5211286"/>
            <a:ext cx="544009" cy="705275"/>
          </a:xfrm>
          <a:prstGeom prst="down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77 CuadroTexto"/>
              <p:cNvSpPr txBox="1"/>
              <p:nvPr/>
            </p:nvSpPr>
            <p:spPr>
              <a:xfrm>
                <a:off x="300842" y="3625933"/>
                <a:ext cx="4917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78" name="7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42" y="3625933"/>
                <a:ext cx="491737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78 Flecha abajo"/>
          <p:cNvSpPr/>
          <p:nvPr/>
        </p:nvSpPr>
        <p:spPr>
          <a:xfrm rot="10800000">
            <a:off x="613561" y="2430482"/>
            <a:ext cx="544009" cy="705275"/>
          </a:xfrm>
          <a:prstGeom prst="down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2" name="81 Grupo"/>
          <p:cNvGrpSpPr/>
          <p:nvPr/>
        </p:nvGrpSpPr>
        <p:grpSpPr>
          <a:xfrm>
            <a:off x="5021330" y="5271674"/>
            <a:ext cx="1015114" cy="656205"/>
            <a:chOff x="3639787" y="3512883"/>
            <a:chExt cx="1015114" cy="6562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79 CuadroTexto"/>
                <p:cNvSpPr txBox="1"/>
                <p:nvPr/>
              </p:nvSpPr>
              <p:spPr>
                <a:xfrm>
                  <a:off x="3639787" y="3627911"/>
                  <a:ext cx="6160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</m:oMath>
                  </a14:m>
                  <a:r>
                    <a:rPr lang="es-ES" smtClean="0"/>
                    <a:t> </a:t>
                  </a:r>
                  <a14:m>
                    <m:oMath xmlns:m="http://schemas.openxmlformats.org/officeDocument/2006/math">
                      <m:r>
                        <a:rPr lang="es-ES" i="1" smtClean="0">
                          <a:latin typeface="Cambria Math"/>
                          <a:ea typeface="Cambria Math"/>
                        </a:rPr>
                        <m:t>≈</m:t>
                      </m:r>
                    </m:oMath>
                  </a14:m>
                  <a:endParaRPr lang="es-ES"/>
                </a:p>
              </p:txBody>
            </p:sp>
          </mc:Choice>
          <mc:Fallback xmlns="">
            <p:sp>
              <p:nvSpPr>
                <p:cNvPr id="80" name="7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9787" y="3627911"/>
                  <a:ext cx="61600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80 CuadroTexto"/>
                <p:cNvSpPr txBox="1"/>
                <p:nvPr/>
              </p:nvSpPr>
              <p:spPr>
                <a:xfrm>
                  <a:off x="4139952" y="3512883"/>
                  <a:ext cx="514949" cy="6562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E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s-ES" b="0" i="1" smtClean="0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s-E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s-ES" b="0" i="1" smtClean="0">
                                    <a:latin typeface="Cambria Math"/>
                                  </a:rPr>
                                  <m:t>𝐷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81" name="8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3512883"/>
                  <a:ext cx="514949" cy="65620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19 Grupo"/>
          <p:cNvGrpSpPr/>
          <p:nvPr/>
        </p:nvGrpSpPr>
        <p:grpSpPr>
          <a:xfrm>
            <a:off x="5076056" y="2492896"/>
            <a:ext cx="1136144" cy="1410144"/>
            <a:chOff x="4910558" y="2517569"/>
            <a:chExt cx="1136144" cy="1410144"/>
          </a:xfrm>
        </p:grpSpPr>
        <p:cxnSp>
          <p:nvCxnSpPr>
            <p:cNvPr id="9" name="8 Conector recto de flecha"/>
            <p:cNvCxnSpPr/>
            <p:nvPr/>
          </p:nvCxnSpPr>
          <p:spPr>
            <a:xfrm flipH="1" flipV="1">
              <a:off x="5323170" y="2517569"/>
              <a:ext cx="11876" cy="9262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14 CuadroTexto"/>
            <p:cNvSpPr txBox="1"/>
            <p:nvPr/>
          </p:nvSpPr>
          <p:spPr>
            <a:xfrm>
              <a:off x="4910558" y="3404493"/>
              <a:ext cx="11361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smtClean="0"/>
                <a:t>Inyección de </a:t>
              </a:r>
            </a:p>
            <a:p>
              <a:pPr algn="ctr"/>
              <a:r>
                <a:rPr lang="es-ES" sz="1400" smtClean="0"/>
                <a:t>minoritarios</a:t>
              </a:r>
              <a:endParaRPr lang="es-ES" sz="1400"/>
            </a:p>
          </p:txBody>
        </p:sp>
      </p:grpSp>
      <p:sp>
        <p:nvSpPr>
          <p:cNvPr id="47" name="46 CuadroTexto"/>
          <p:cNvSpPr txBox="1"/>
          <p:nvPr/>
        </p:nvSpPr>
        <p:spPr>
          <a:xfrm>
            <a:off x="5443627" y="4077072"/>
            <a:ext cx="21464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smtClean="0"/>
              <a:t>Corriente de electrones</a:t>
            </a:r>
          </a:p>
          <a:p>
            <a:pPr algn="ctr"/>
            <a:r>
              <a:rPr lang="es-ES" sz="1400" smtClean="0"/>
              <a:t>que contribuye a la </a:t>
            </a:r>
          </a:p>
          <a:p>
            <a:pPr algn="ctr"/>
            <a:r>
              <a:rPr lang="es-ES" sz="1400" smtClean="0"/>
              <a:t>recombinación con </a:t>
            </a:r>
          </a:p>
          <a:p>
            <a:pPr algn="ctr"/>
            <a:r>
              <a:rPr lang="es-ES" sz="1400" smtClean="0"/>
              <a:t>los minoritarios inyectados</a:t>
            </a:r>
            <a:endParaRPr lang="es-ES" sz="1400"/>
          </a:p>
        </p:txBody>
      </p:sp>
      <p:sp>
        <p:nvSpPr>
          <p:cNvPr id="68" name="67 Flecha derecha"/>
          <p:cNvSpPr/>
          <p:nvPr/>
        </p:nvSpPr>
        <p:spPr>
          <a:xfrm flipH="1">
            <a:off x="5724128" y="1988840"/>
            <a:ext cx="648072" cy="484619"/>
          </a:xfrm>
          <a:prstGeom prst="rightArrow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3" name="52 Conector recto de flecha"/>
          <p:cNvCxnSpPr/>
          <p:nvPr/>
        </p:nvCxnSpPr>
        <p:spPr>
          <a:xfrm flipH="1" flipV="1">
            <a:off x="6175169" y="2458192"/>
            <a:ext cx="166254" cy="160316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757864" y="3561907"/>
            <a:ext cx="2063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smtClean="0"/>
              <a:t>Hace disminiur</a:t>
            </a:r>
          </a:p>
          <a:p>
            <a:pPr algn="ctr"/>
            <a:r>
              <a:rPr lang="es-ES" sz="1600" smtClean="0"/>
              <a:t>la barrera de potencial</a:t>
            </a:r>
            <a:endParaRPr lang="es-ES" sz="1600"/>
          </a:p>
        </p:txBody>
      </p:sp>
      <p:grpSp>
        <p:nvGrpSpPr>
          <p:cNvPr id="14" name="13 Grupo"/>
          <p:cNvGrpSpPr/>
          <p:nvPr/>
        </p:nvGrpSpPr>
        <p:grpSpPr>
          <a:xfrm>
            <a:off x="4869711" y="1690577"/>
            <a:ext cx="164330" cy="1130061"/>
            <a:chOff x="685325" y="4402681"/>
            <a:chExt cx="170121" cy="1703417"/>
          </a:xfrm>
        </p:grpSpPr>
        <p:cxnSp>
          <p:nvCxnSpPr>
            <p:cNvPr id="63" name="62 Conector recto"/>
            <p:cNvCxnSpPr/>
            <p:nvPr/>
          </p:nvCxnSpPr>
          <p:spPr>
            <a:xfrm>
              <a:off x="685325" y="4402681"/>
              <a:ext cx="170121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3 Conector recto"/>
            <p:cNvCxnSpPr/>
            <p:nvPr/>
          </p:nvCxnSpPr>
          <p:spPr>
            <a:xfrm>
              <a:off x="685325" y="4615608"/>
              <a:ext cx="170121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65 Conector recto"/>
            <p:cNvCxnSpPr/>
            <p:nvPr/>
          </p:nvCxnSpPr>
          <p:spPr>
            <a:xfrm>
              <a:off x="685325" y="4828535"/>
              <a:ext cx="170121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"/>
            <p:cNvCxnSpPr/>
            <p:nvPr/>
          </p:nvCxnSpPr>
          <p:spPr>
            <a:xfrm>
              <a:off x="685325" y="5041462"/>
              <a:ext cx="170121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69 Conector recto"/>
            <p:cNvCxnSpPr/>
            <p:nvPr/>
          </p:nvCxnSpPr>
          <p:spPr>
            <a:xfrm>
              <a:off x="685325" y="5254389"/>
              <a:ext cx="170121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"/>
            <p:cNvCxnSpPr/>
            <p:nvPr/>
          </p:nvCxnSpPr>
          <p:spPr>
            <a:xfrm>
              <a:off x="685325" y="5467316"/>
              <a:ext cx="170121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Conector recto"/>
            <p:cNvCxnSpPr/>
            <p:nvPr/>
          </p:nvCxnSpPr>
          <p:spPr>
            <a:xfrm>
              <a:off x="685325" y="5680243"/>
              <a:ext cx="170121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83 Conector recto"/>
            <p:cNvCxnSpPr/>
            <p:nvPr/>
          </p:nvCxnSpPr>
          <p:spPr>
            <a:xfrm>
              <a:off x="685325" y="5893170"/>
              <a:ext cx="170121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/>
            <p:nvPr/>
          </p:nvCxnSpPr>
          <p:spPr>
            <a:xfrm>
              <a:off x="685325" y="6106098"/>
              <a:ext cx="170121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22 Grupo"/>
          <p:cNvGrpSpPr/>
          <p:nvPr/>
        </p:nvGrpSpPr>
        <p:grpSpPr>
          <a:xfrm>
            <a:off x="5209954" y="1616150"/>
            <a:ext cx="118212" cy="1292732"/>
            <a:chOff x="742030" y="4441667"/>
            <a:chExt cx="170121" cy="1878418"/>
          </a:xfrm>
        </p:grpSpPr>
        <p:grpSp>
          <p:nvGrpSpPr>
            <p:cNvPr id="87" name="86 Grupo"/>
            <p:cNvGrpSpPr/>
            <p:nvPr/>
          </p:nvGrpSpPr>
          <p:grpSpPr>
            <a:xfrm>
              <a:off x="742030" y="4441667"/>
              <a:ext cx="170121" cy="170121"/>
              <a:chOff x="3665985" y="3899406"/>
              <a:chExt cx="170121" cy="170121"/>
            </a:xfrm>
          </p:grpSpPr>
          <p:cxnSp>
            <p:nvCxnSpPr>
              <p:cNvPr id="112" name="111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112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87 Grupo"/>
            <p:cNvGrpSpPr/>
            <p:nvPr/>
          </p:nvGrpSpPr>
          <p:grpSpPr>
            <a:xfrm>
              <a:off x="742030" y="4655204"/>
              <a:ext cx="170121" cy="170121"/>
              <a:chOff x="3665985" y="3899406"/>
              <a:chExt cx="170121" cy="170121"/>
            </a:xfrm>
          </p:grpSpPr>
          <p:cxnSp>
            <p:nvCxnSpPr>
              <p:cNvPr id="110" name="109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110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88 Grupo"/>
            <p:cNvGrpSpPr/>
            <p:nvPr/>
          </p:nvGrpSpPr>
          <p:grpSpPr>
            <a:xfrm>
              <a:off x="742030" y="4868741"/>
              <a:ext cx="170121" cy="170121"/>
              <a:chOff x="3665985" y="3899406"/>
              <a:chExt cx="170121" cy="170121"/>
            </a:xfrm>
          </p:grpSpPr>
          <p:cxnSp>
            <p:nvCxnSpPr>
              <p:cNvPr id="108" name="107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108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89 Grupo"/>
            <p:cNvGrpSpPr/>
            <p:nvPr/>
          </p:nvGrpSpPr>
          <p:grpSpPr>
            <a:xfrm>
              <a:off x="742030" y="5082278"/>
              <a:ext cx="170121" cy="170121"/>
              <a:chOff x="3665985" y="3899406"/>
              <a:chExt cx="170121" cy="170121"/>
            </a:xfrm>
          </p:grpSpPr>
          <p:cxnSp>
            <p:nvCxnSpPr>
              <p:cNvPr id="106" name="105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106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90 Grupo"/>
            <p:cNvGrpSpPr/>
            <p:nvPr/>
          </p:nvGrpSpPr>
          <p:grpSpPr>
            <a:xfrm>
              <a:off x="742030" y="5295815"/>
              <a:ext cx="170121" cy="170121"/>
              <a:chOff x="3665985" y="3899406"/>
              <a:chExt cx="170121" cy="170121"/>
            </a:xfrm>
          </p:grpSpPr>
          <p:cxnSp>
            <p:nvCxnSpPr>
              <p:cNvPr id="104" name="103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104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91 Grupo"/>
            <p:cNvGrpSpPr/>
            <p:nvPr/>
          </p:nvGrpSpPr>
          <p:grpSpPr>
            <a:xfrm>
              <a:off x="742030" y="5509352"/>
              <a:ext cx="170121" cy="170121"/>
              <a:chOff x="3665985" y="3899406"/>
              <a:chExt cx="170121" cy="170121"/>
            </a:xfrm>
          </p:grpSpPr>
          <p:cxnSp>
            <p:nvCxnSpPr>
              <p:cNvPr id="102" name="101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102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92 Grupo"/>
            <p:cNvGrpSpPr/>
            <p:nvPr/>
          </p:nvGrpSpPr>
          <p:grpSpPr>
            <a:xfrm>
              <a:off x="742030" y="5722889"/>
              <a:ext cx="170121" cy="170121"/>
              <a:chOff x="3665985" y="3899406"/>
              <a:chExt cx="170121" cy="170121"/>
            </a:xfrm>
          </p:grpSpPr>
          <p:cxnSp>
            <p:nvCxnSpPr>
              <p:cNvPr id="100" name="99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100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93 Grupo"/>
            <p:cNvGrpSpPr/>
            <p:nvPr/>
          </p:nvGrpSpPr>
          <p:grpSpPr>
            <a:xfrm>
              <a:off x="742030" y="5936426"/>
              <a:ext cx="170121" cy="170121"/>
              <a:chOff x="3665985" y="3899406"/>
              <a:chExt cx="170121" cy="170121"/>
            </a:xfrm>
          </p:grpSpPr>
          <p:cxnSp>
            <p:nvCxnSpPr>
              <p:cNvPr id="98" name="97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98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94 Grupo"/>
            <p:cNvGrpSpPr/>
            <p:nvPr/>
          </p:nvGrpSpPr>
          <p:grpSpPr>
            <a:xfrm>
              <a:off x="742030" y="6149964"/>
              <a:ext cx="170121" cy="170121"/>
              <a:chOff x="3665985" y="3899406"/>
              <a:chExt cx="170121" cy="170121"/>
            </a:xfrm>
          </p:grpSpPr>
          <p:cxnSp>
            <p:nvCxnSpPr>
              <p:cNvPr id="96" name="95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96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113 CuadroTexto"/>
          <p:cNvSpPr txBox="1"/>
          <p:nvPr/>
        </p:nvSpPr>
        <p:spPr>
          <a:xfrm>
            <a:off x="2501461" y="44624"/>
            <a:ext cx="38818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600" b="1" smtClean="0"/>
              <a:t>Física de semiconductores.</a:t>
            </a:r>
            <a:endParaRPr lang="es-ES" sz="2600" b="1"/>
          </a:p>
        </p:txBody>
      </p:sp>
    </p:spTree>
    <p:extLst>
      <p:ext uri="{BB962C8B-B14F-4D97-AF65-F5344CB8AC3E}">
        <p14:creationId xmlns:p14="http://schemas.microsoft.com/office/powerpoint/2010/main" val="81054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6" grpId="0" animBg="1"/>
      <p:bldP spid="77" grpId="0" animBg="1"/>
      <p:bldP spid="79" grpId="0" animBg="1"/>
      <p:bldP spid="47" grpId="0"/>
      <p:bldP spid="68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90894" y="1582046"/>
            <a:ext cx="2769283" cy="133748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" name="2 Conector recto"/>
          <p:cNvCxnSpPr/>
          <p:nvPr/>
        </p:nvCxnSpPr>
        <p:spPr>
          <a:xfrm>
            <a:off x="5110262" y="1609340"/>
            <a:ext cx="0" cy="1323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"/>
          <p:cNvCxnSpPr/>
          <p:nvPr/>
        </p:nvCxnSpPr>
        <p:spPr>
          <a:xfrm rot="16200000">
            <a:off x="3474804" y="2253062"/>
            <a:ext cx="3411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 rot="16200000">
            <a:off x="6325562" y="2187098"/>
            <a:ext cx="3411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3963849" y="1213555"/>
            <a:ext cx="85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smtClean="0"/>
              <a:t>ÁNODO</a:t>
            </a:r>
            <a:endParaRPr lang="es-ES" sz="1600" b="1"/>
          </a:p>
        </p:txBody>
      </p:sp>
      <p:sp>
        <p:nvSpPr>
          <p:cNvPr id="7" name="6 CuadroTexto"/>
          <p:cNvSpPr txBox="1"/>
          <p:nvPr/>
        </p:nvSpPr>
        <p:spPr>
          <a:xfrm>
            <a:off x="5248835" y="1188533"/>
            <a:ext cx="906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smtClean="0"/>
              <a:t>CÁTODO</a:t>
            </a:r>
            <a:endParaRPr lang="es-ES" sz="1600" b="1"/>
          </a:p>
        </p:txBody>
      </p:sp>
      <p:sp>
        <p:nvSpPr>
          <p:cNvPr id="10" name="9 Rectángulo"/>
          <p:cNvSpPr/>
          <p:nvPr/>
        </p:nvSpPr>
        <p:spPr>
          <a:xfrm>
            <a:off x="3718189" y="1609341"/>
            <a:ext cx="1364777" cy="1310185"/>
          </a:xfrm>
          <a:prstGeom prst="rect">
            <a:avLst/>
          </a:prstGeom>
          <a:solidFill>
            <a:srgbClr val="FF99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5137557" y="1625264"/>
            <a:ext cx="1312459" cy="1310185"/>
          </a:xfrm>
          <a:prstGeom prst="rect">
            <a:avLst/>
          </a:prstGeom>
          <a:solidFill>
            <a:srgbClr val="66CC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3983878" y="1853227"/>
            <a:ext cx="457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smtClean="0">
                <a:solidFill>
                  <a:srgbClr val="FF0000"/>
                </a:solidFill>
              </a:rPr>
              <a:t>P</a:t>
            </a:r>
            <a:endParaRPr lang="es-ES" sz="4000" b="1">
              <a:solidFill>
                <a:srgbClr val="FF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740511" y="1884570"/>
            <a:ext cx="522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smtClean="0">
                <a:solidFill>
                  <a:srgbClr val="0033CC"/>
                </a:solidFill>
              </a:rPr>
              <a:t>N</a:t>
            </a:r>
            <a:endParaRPr lang="es-ES" sz="4000" b="1">
              <a:solidFill>
                <a:srgbClr val="0033CC"/>
              </a:solidFill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4405746" y="843147"/>
            <a:ext cx="451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Triángulo isósceles"/>
          <p:cNvSpPr/>
          <p:nvPr/>
        </p:nvSpPr>
        <p:spPr>
          <a:xfrm rot="5400000">
            <a:off x="4874821" y="710507"/>
            <a:ext cx="251282" cy="26315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17 Conector recto"/>
          <p:cNvCxnSpPr/>
          <p:nvPr/>
        </p:nvCxnSpPr>
        <p:spPr>
          <a:xfrm>
            <a:off x="5168479" y="710527"/>
            <a:ext cx="0" cy="23750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5191565" y="841167"/>
            <a:ext cx="451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39 Grupo"/>
          <p:cNvGrpSpPr/>
          <p:nvPr/>
        </p:nvGrpSpPr>
        <p:grpSpPr>
          <a:xfrm>
            <a:off x="1971303" y="2137560"/>
            <a:ext cx="639289" cy="213756"/>
            <a:chOff x="1591294" y="3380509"/>
            <a:chExt cx="2278083" cy="930234"/>
          </a:xfrm>
        </p:grpSpPr>
        <p:cxnSp>
          <p:nvCxnSpPr>
            <p:cNvPr id="21" name="20 Conector recto"/>
            <p:cNvCxnSpPr/>
            <p:nvPr/>
          </p:nvCxnSpPr>
          <p:spPr>
            <a:xfrm>
              <a:off x="1591294" y="3800104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flipH="1">
              <a:off x="1696192" y="339634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1836717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 flipH="1">
              <a:off x="1979221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2119746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 flipH="1">
              <a:off x="2252353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>
              <a:off x="2392878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flipH="1">
              <a:off x="2537361" y="339436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2677886" y="339238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 flipH="1">
              <a:off x="2810494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2951019" y="3392385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 flipH="1">
              <a:off x="3083626" y="3382488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>
              <a:off x="3224151" y="338050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 flipH="1">
              <a:off x="3356759" y="338248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>
              <a:off x="3497284" y="338051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 flipH="1">
              <a:off x="3629891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>
              <a:off x="3774375" y="3406239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41 Conector recto"/>
          <p:cNvCxnSpPr/>
          <p:nvPr/>
        </p:nvCxnSpPr>
        <p:spPr>
          <a:xfrm flipH="1">
            <a:off x="1270660" y="2244436"/>
            <a:ext cx="67689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1270660" y="2244436"/>
            <a:ext cx="0" cy="14725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7 Grupo"/>
          <p:cNvGrpSpPr/>
          <p:nvPr/>
        </p:nvGrpSpPr>
        <p:grpSpPr>
          <a:xfrm flipV="1">
            <a:off x="914400" y="3740727"/>
            <a:ext cx="676894" cy="154379"/>
            <a:chOff x="914400" y="3740727"/>
            <a:chExt cx="676894" cy="154379"/>
          </a:xfrm>
        </p:grpSpPr>
        <p:cxnSp>
          <p:nvCxnSpPr>
            <p:cNvPr id="46" name="45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48 CuadroTexto"/>
          <p:cNvSpPr txBox="1"/>
          <p:nvPr/>
        </p:nvSpPr>
        <p:spPr>
          <a:xfrm>
            <a:off x="855023" y="388323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smtClean="0"/>
              <a:t>+</a:t>
            </a:r>
            <a:endParaRPr lang="es-ES" sz="2800"/>
          </a:p>
        </p:txBody>
      </p:sp>
      <p:cxnSp>
        <p:nvCxnSpPr>
          <p:cNvPr id="56" name="55 Conector recto"/>
          <p:cNvCxnSpPr/>
          <p:nvPr/>
        </p:nvCxnSpPr>
        <p:spPr>
          <a:xfrm>
            <a:off x="950026" y="3562598"/>
            <a:ext cx="2256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1270660" y="3906982"/>
            <a:ext cx="0" cy="1199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1270660" y="5094514"/>
            <a:ext cx="646017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6531428" y="2208810"/>
            <a:ext cx="1187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 flipV="1">
            <a:off x="7718961" y="2220686"/>
            <a:ext cx="0" cy="2861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/>
          <p:nvPr/>
        </p:nvCxnSpPr>
        <p:spPr>
          <a:xfrm>
            <a:off x="2636322" y="2256312"/>
            <a:ext cx="9619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74 CuadroTexto"/>
              <p:cNvSpPr txBox="1"/>
              <p:nvPr/>
            </p:nvSpPr>
            <p:spPr>
              <a:xfrm>
                <a:off x="2024743" y="1632857"/>
                <a:ext cx="5513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75" name="7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743" y="1632857"/>
                <a:ext cx="551368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77 CuadroTexto"/>
              <p:cNvSpPr txBox="1"/>
              <p:nvPr/>
            </p:nvSpPr>
            <p:spPr>
              <a:xfrm>
                <a:off x="324593" y="3673434"/>
                <a:ext cx="4917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78" name="7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93" y="3673434"/>
                <a:ext cx="491737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58 CuadroTexto"/>
              <p:cNvSpPr txBox="1"/>
              <p:nvPr/>
            </p:nvSpPr>
            <p:spPr>
              <a:xfrm>
                <a:off x="4596027" y="5344171"/>
                <a:ext cx="808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s-ES" smtClean="0"/>
                  <a:t> </a:t>
                </a:r>
                <a14:m>
                  <m:oMath xmlns:m="http://schemas.openxmlformats.org/officeDocument/2006/math">
                    <m:r>
                      <a:rPr lang="es-ES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s-ES"/>
              </a:p>
            </p:txBody>
          </p:sp>
        </mc:Choice>
        <mc:Fallback xmlns="">
          <p:sp>
            <p:nvSpPr>
              <p:cNvPr id="59" name="5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027" y="5344171"/>
                <a:ext cx="80836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49 CuadroTexto"/>
          <p:cNvSpPr txBox="1"/>
          <p:nvPr/>
        </p:nvSpPr>
        <p:spPr>
          <a:xfrm>
            <a:off x="1725066" y="3561907"/>
            <a:ext cx="2129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smtClean="0"/>
              <a:t>Hace aumentar</a:t>
            </a:r>
          </a:p>
          <a:p>
            <a:pPr algn="ctr"/>
            <a:r>
              <a:rPr lang="es-ES" sz="1600" smtClean="0"/>
              <a:t>la barrera de potencial</a:t>
            </a:r>
            <a:endParaRPr lang="es-ES" sz="1600"/>
          </a:p>
        </p:txBody>
      </p:sp>
      <p:grpSp>
        <p:nvGrpSpPr>
          <p:cNvPr id="9" name="8 Grupo"/>
          <p:cNvGrpSpPr/>
          <p:nvPr/>
        </p:nvGrpSpPr>
        <p:grpSpPr>
          <a:xfrm>
            <a:off x="4869711" y="1690577"/>
            <a:ext cx="164330" cy="1130061"/>
            <a:chOff x="4869711" y="1690577"/>
            <a:chExt cx="164330" cy="1130061"/>
          </a:xfrm>
        </p:grpSpPr>
        <p:cxnSp>
          <p:nvCxnSpPr>
            <p:cNvPr id="52" name="51 Conector recto"/>
            <p:cNvCxnSpPr/>
            <p:nvPr/>
          </p:nvCxnSpPr>
          <p:spPr>
            <a:xfrm>
              <a:off x="4869711" y="1690577"/>
              <a:ext cx="164330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>
              <a:off x="4869711" y="1831835"/>
              <a:ext cx="164330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"/>
            <p:cNvCxnSpPr/>
            <p:nvPr/>
          </p:nvCxnSpPr>
          <p:spPr>
            <a:xfrm>
              <a:off x="4869711" y="1973092"/>
              <a:ext cx="164330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>
              <a:off x="4869711" y="2114350"/>
              <a:ext cx="164330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>
            <a:xfrm>
              <a:off x="4869711" y="2255607"/>
              <a:ext cx="164330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"/>
            <p:cNvCxnSpPr/>
            <p:nvPr/>
          </p:nvCxnSpPr>
          <p:spPr>
            <a:xfrm>
              <a:off x="4869711" y="2396865"/>
              <a:ext cx="164330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Conector recto"/>
            <p:cNvCxnSpPr/>
            <p:nvPr/>
          </p:nvCxnSpPr>
          <p:spPr>
            <a:xfrm>
              <a:off x="4869711" y="2538122"/>
              <a:ext cx="164330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62 Conector recto"/>
            <p:cNvCxnSpPr/>
            <p:nvPr/>
          </p:nvCxnSpPr>
          <p:spPr>
            <a:xfrm>
              <a:off x="4869711" y="2679380"/>
              <a:ext cx="164330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3 Conector recto"/>
            <p:cNvCxnSpPr/>
            <p:nvPr/>
          </p:nvCxnSpPr>
          <p:spPr>
            <a:xfrm>
              <a:off x="4869711" y="2820638"/>
              <a:ext cx="164330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13 Grupo"/>
          <p:cNvGrpSpPr/>
          <p:nvPr/>
        </p:nvGrpSpPr>
        <p:grpSpPr>
          <a:xfrm>
            <a:off x="5209954" y="1616150"/>
            <a:ext cx="118212" cy="1292732"/>
            <a:chOff x="5209954" y="1616150"/>
            <a:chExt cx="118212" cy="1292732"/>
          </a:xfrm>
        </p:grpSpPr>
        <p:grpSp>
          <p:nvGrpSpPr>
            <p:cNvPr id="68" name="67 Grupo"/>
            <p:cNvGrpSpPr/>
            <p:nvPr/>
          </p:nvGrpSpPr>
          <p:grpSpPr>
            <a:xfrm>
              <a:off x="5209954" y="1616150"/>
              <a:ext cx="118212" cy="117078"/>
              <a:chOff x="3665985" y="3899406"/>
              <a:chExt cx="170121" cy="170121"/>
            </a:xfrm>
          </p:grpSpPr>
          <p:cxnSp>
            <p:nvCxnSpPr>
              <p:cNvPr id="96" name="95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96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68 Grupo"/>
            <p:cNvGrpSpPr/>
            <p:nvPr/>
          </p:nvGrpSpPr>
          <p:grpSpPr>
            <a:xfrm>
              <a:off x="5209954" y="1763107"/>
              <a:ext cx="118212" cy="117078"/>
              <a:chOff x="3665985" y="3899406"/>
              <a:chExt cx="170121" cy="170121"/>
            </a:xfrm>
          </p:grpSpPr>
          <p:cxnSp>
            <p:nvCxnSpPr>
              <p:cNvPr id="94" name="93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94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69 Grupo"/>
            <p:cNvGrpSpPr/>
            <p:nvPr/>
          </p:nvGrpSpPr>
          <p:grpSpPr>
            <a:xfrm>
              <a:off x="5209954" y="1910063"/>
              <a:ext cx="118212" cy="117078"/>
              <a:chOff x="3665985" y="3899406"/>
              <a:chExt cx="170121" cy="170121"/>
            </a:xfrm>
          </p:grpSpPr>
          <p:cxnSp>
            <p:nvCxnSpPr>
              <p:cNvPr id="92" name="91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92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70 Grupo"/>
            <p:cNvGrpSpPr/>
            <p:nvPr/>
          </p:nvGrpSpPr>
          <p:grpSpPr>
            <a:xfrm>
              <a:off x="5209954" y="2057020"/>
              <a:ext cx="118212" cy="117078"/>
              <a:chOff x="3665985" y="3899406"/>
              <a:chExt cx="170121" cy="170121"/>
            </a:xfrm>
          </p:grpSpPr>
          <p:cxnSp>
            <p:nvCxnSpPr>
              <p:cNvPr id="90" name="89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90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71 Grupo"/>
            <p:cNvGrpSpPr/>
            <p:nvPr/>
          </p:nvGrpSpPr>
          <p:grpSpPr>
            <a:xfrm>
              <a:off x="5209954" y="2203977"/>
              <a:ext cx="118212" cy="117078"/>
              <a:chOff x="3665985" y="3899406"/>
              <a:chExt cx="170121" cy="170121"/>
            </a:xfrm>
          </p:grpSpPr>
          <p:cxnSp>
            <p:nvCxnSpPr>
              <p:cNvPr id="88" name="87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88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73 Grupo"/>
            <p:cNvGrpSpPr/>
            <p:nvPr/>
          </p:nvGrpSpPr>
          <p:grpSpPr>
            <a:xfrm>
              <a:off x="5209954" y="2350934"/>
              <a:ext cx="118212" cy="117078"/>
              <a:chOff x="3665985" y="3899406"/>
              <a:chExt cx="170121" cy="170121"/>
            </a:xfrm>
          </p:grpSpPr>
          <p:cxnSp>
            <p:nvCxnSpPr>
              <p:cNvPr id="86" name="85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86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75 Grupo"/>
            <p:cNvGrpSpPr/>
            <p:nvPr/>
          </p:nvGrpSpPr>
          <p:grpSpPr>
            <a:xfrm>
              <a:off x="5209954" y="2497890"/>
              <a:ext cx="118212" cy="117078"/>
              <a:chOff x="3665985" y="3899406"/>
              <a:chExt cx="170121" cy="170121"/>
            </a:xfrm>
          </p:grpSpPr>
          <p:cxnSp>
            <p:nvCxnSpPr>
              <p:cNvPr id="84" name="83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84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76 Grupo"/>
            <p:cNvGrpSpPr/>
            <p:nvPr/>
          </p:nvGrpSpPr>
          <p:grpSpPr>
            <a:xfrm>
              <a:off x="5209954" y="2644847"/>
              <a:ext cx="118212" cy="117078"/>
              <a:chOff x="3665985" y="3899406"/>
              <a:chExt cx="170121" cy="170121"/>
            </a:xfrm>
          </p:grpSpPr>
          <p:cxnSp>
            <p:nvCxnSpPr>
              <p:cNvPr id="82" name="81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82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78 Grupo"/>
            <p:cNvGrpSpPr/>
            <p:nvPr/>
          </p:nvGrpSpPr>
          <p:grpSpPr>
            <a:xfrm>
              <a:off x="5209954" y="2791804"/>
              <a:ext cx="118212" cy="117078"/>
              <a:chOff x="3665985" y="3899406"/>
              <a:chExt cx="170121" cy="170121"/>
            </a:xfrm>
          </p:grpSpPr>
          <p:cxnSp>
            <p:nvCxnSpPr>
              <p:cNvPr id="80" name="79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80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97 Grupo"/>
          <p:cNvGrpSpPr/>
          <p:nvPr/>
        </p:nvGrpSpPr>
        <p:grpSpPr>
          <a:xfrm>
            <a:off x="4618073" y="1704753"/>
            <a:ext cx="164330" cy="1130061"/>
            <a:chOff x="4869711" y="1690577"/>
            <a:chExt cx="164330" cy="1130061"/>
          </a:xfrm>
        </p:grpSpPr>
        <p:cxnSp>
          <p:nvCxnSpPr>
            <p:cNvPr id="99" name="98 Conector recto"/>
            <p:cNvCxnSpPr/>
            <p:nvPr/>
          </p:nvCxnSpPr>
          <p:spPr>
            <a:xfrm>
              <a:off x="4869711" y="1690577"/>
              <a:ext cx="164330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99 Conector recto"/>
            <p:cNvCxnSpPr/>
            <p:nvPr/>
          </p:nvCxnSpPr>
          <p:spPr>
            <a:xfrm>
              <a:off x="4869711" y="1831835"/>
              <a:ext cx="164330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100 Conector recto"/>
            <p:cNvCxnSpPr/>
            <p:nvPr/>
          </p:nvCxnSpPr>
          <p:spPr>
            <a:xfrm>
              <a:off x="4869711" y="1973092"/>
              <a:ext cx="164330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101 Conector recto"/>
            <p:cNvCxnSpPr/>
            <p:nvPr/>
          </p:nvCxnSpPr>
          <p:spPr>
            <a:xfrm>
              <a:off x="4869711" y="2114350"/>
              <a:ext cx="164330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102 Conector recto"/>
            <p:cNvCxnSpPr/>
            <p:nvPr/>
          </p:nvCxnSpPr>
          <p:spPr>
            <a:xfrm>
              <a:off x="4869711" y="2255607"/>
              <a:ext cx="164330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103 Conector recto"/>
            <p:cNvCxnSpPr/>
            <p:nvPr/>
          </p:nvCxnSpPr>
          <p:spPr>
            <a:xfrm>
              <a:off x="4869711" y="2396865"/>
              <a:ext cx="164330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104 Conector recto"/>
            <p:cNvCxnSpPr/>
            <p:nvPr/>
          </p:nvCxnSpPr>
          <p:spPr>
            <a:xfrm>
              <a:off x="4869711" y="2538122"/>
              <a:ext cx="164330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105 Conector recto"/>
            <p:cNvCxnSpPr/>
            <p:nvPr/>
          </p:nvCxnSpPr>
          <p:spPr>
            <a:xfrm>
              <a:off x="4869711" y="2679380"/>
              <a:ext cx="164330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106 Conector recto"/>
            <p:cNvCxnSpPr/>
            <p:nvPr/>
          </p:nvCxnSpPr>
          <p:spPr>
            <a:xfrm>
              <a:off x="4869711" y="2820638"/>
              <a:ext cx="164330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107 Grupo"/>
          <p:cNvGrpSpPr/>
          <p:nvPr/>
        </p:nvGrpSpPr>
        <p:grpSpPr>
          <a:xfrm>
            <a:off x="5479311" y="1609062"/>
            <a:ext cx="118212" cy="1292732"/>
            <a:chOff x="5209954" y="1616150"/>
            <a:chExt cx="118212" cy="1292732"/>
          </a:xfrm>
        </p:grpSpPr>
        <p:grpSp>
          <p:nvGrpSpPr>
            <p:cNvPr id="109" name="108 Grupo"/>
            <p:cNvGrpSpPr/>
            <p:nvPr/>
          </p:nvGrpSpPr>
          <p:grpSpPr>
            <a:xfrm>
              <a:off x="5209954" y="1616150"/>
              <a:ext cx="118212" cy="117078"/>
              <a:chOff x="3665985" y="3899406"/>
              <a:chExt cx="170121" cy="170121"/>
            </a:xfrm>
          </p:grpSpPr>
          <p:cxnSp>
            <p:nvCxnSpPr>
              <p:cNvPr id="134" name="133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134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109 Grupo"/>
            <p:cNvGrpSpPr/>
            <p:nvPr/>
          </p:nvGrpSpPr>
          <p:grpSpPr>
            <a:xfrm>
              <a:off x="5209954" y="1763107"/>
              <a:ext cx="118212" cy="117078"/>
              <a:chOff x="3665985" y="3899406"/>
              <a:chExt cx="170121" cy="170121"/>
            </a:xfrm>
          </p:grpSpPr>
          <p:cxnSp>
            <p:nvCxnSpPr>
              <p:cNvPr id="132" name="131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132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110 Grupo"/>
            <p:cNvGrpSpPr/>
            <p:nvPr/>
          </p:nvGrpSpPr>
          <p:grpSpPr>
            <a:xfrm>
              <a:off x="5209954" y="1910063"/>
              <a:ext cx="118212" cy="117078"/>
              <a:chOff x="3665985" y="3899406"/>
              <a:chExt cx="170121" cy="170121"/>
            </a:xfrm>
          </p:grpSpPr>
          <p:cxnSp>
            <p:nvCxnSpPr>
              <p:cNvPr id="130" name="129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130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111 Grupo"/>
            <p:cNvGrpSpPr/>
            <p:nvPr/>
          </p:nvGrpSpPr>
          <p:grpSpPr>
            <a:xfrm>
              <a:off x="5209954" y="2057020"/>
              <a:ext cx="118212" cy="117078"/>
              <a:chOff x="3665985" y="3899406"/>
              <a:chExt cx="170121" cy="170121"/>
            </a:xfrm>
          </p:grpSpPr>
          <p:cxnSp>
            <p:nvCxnSpPr>
              <p:cNvPr id="128" name="127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128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112 Grupo"/>
            <p:cNvGrpSpPr/>
            <p:nvPr/>
          </p:nvGrpSpPr>
          <p:grpSpPr>
            <a:xfrm>
              <a:off x="5209954" y="2203977"/>
              <a:ext cx="118212" cy="117078"/>
              <a:chOff x="3665985" y="3899406"/>
              <a:chExt cx="170121" cy="170121"/>
            </a:xfrm>
          </p:grpSpPr>
          <p:cxnSp>
            <p:nvCxnSpPr>
              <p:cNvPr id="126" name="125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126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113 Grupo"/>
            <p:cNvGrpSpPr/>
            <p:nvPr/>
          </p:nvGrpSpPr>
          <p:grpSpPr>
            <a:xfrm>
              <a:off x="5209954" y="2350934"/>
              <a:ext cx="118212" cy="117078"/>
              <a:chOff x="3665985" y="3899406"/>
              <a:chExt cx="170121" cy="170121"/>
            </a:xfrm>
          </p:grpSpPr>
          <p:cxnSp>
            <p:nvCxnSpPr>
              <p:cNvPr id="124" name="123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124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114 Grupo"/>
            <p:cNvGrpSpPr/>
            <p:nvPr/>
          </p:nvGrpSpPr>
          <p:grpSpPr>
            <a:xfrm>
              <a:off x="5209954" y="2497890"/>
              <a:ext cx="118212" cy="117078"/>
              <a:chOff x="3665985" y="3899406"/>
              <a:chExt cx="170121" cy="170121"/>
            </a:xfrm>
          </p:grpSpPr>
          <p:cxnSp>
            <p:nvCxnSpPr>
              <p:cNvPr id="122" name="121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122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115 Grupo"/>
            <p:cNvGrpSpPr/>
            <p:nvPr/>
          </p:nvGrpSpPr>
          <p:grpSpPr>
            <a:xfrm>
              <a:off x="5209954" y="2644847"/>
              <a:ext cx="118212" cy="117078"/>
              <a:chOff x="3665985" y="3899406"/>
              <a:chExt cx="170121" cy="170121"/>
            </a:xfrm>
          </p:grpSpPr>
          <p:cxnSp>
            <p:nvCxnSpPr>
              <p:cNvPr id="120" name="119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120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116 Grupo"/>
            <p:cNvGrpSpPr/>
            <p:nvPr/>
          </p:nvGrpSpPr>
          <p:grpSpPr>
            <a:xfrm>
              <a:off x="5209954" y="2791804"/>
              <a:ext cx="118212" cy="117078"/>
              <a:chOff x="3665985" y="3899406"/>
              <a:chExt cx="170121" cy="170121"/>
            </a:xfrm>
          </p:grpSpPr>
          <p:cxnSp>
            <p:nvCxnSpPr>
              <p:cNvPr id="118" name="117 Conector recto"/>
              <p:cNvCxnSpPr/>
              <p:nvPr/>
            </p:nvCxnSpPr>
            <p:spPr>
              <a:xfrm>
                <a:off x="3665985" y="4002188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118 Conector recto"/>
              <p:cNvCxnSpPr/>
              <p:nvPr/>
            </p:nvCxnSpPr>
            <p:spPr>
              <a:xfrm rot="16200000">
                <a:off x="3669530" y="3984467"/>
                <a:ext cx="170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6" name="135 CuadroTexto"/>
          <p:cNvSpPr txBox="1"/>
          <p:nvPr/>
        </p:nvSpPr>
        <p:spPr>
          <a:xfrm>
            <a:off x="2501461" y="44624"/>
            <a:ext cx="38818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600" b="1" smtClean="0"/>
              <a:t>Física de semiconductores.</a:t>
            </a:r>
            <a:endParaRPr lang="es-ES" sz="2600" b="1"/>
          </a:p>
        </p:txBody>
      </p:sp>
    </p:spTree>
    <p:extLst>
      <p:ext uri="{BB962C8B-B14F-4D97-AF65-F5344CB8AC3E}">
        <p14:creationId xmlns:p14="http://schemas.microsoft.com/office/powerpoint/2010/main" val="261217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517882" y="380594"/>
            <a:ext cx="7999941" cy="1746916"/>
            <a:chOff x="599684" y="3765479"/>
            <a:chExt cx="7999941" cy="1746916"/>
          </a:xfrm>
        </p:grpSpPr>
        <p:sp>
          <p:nvSpPr>
            <p:cNvPr id="71" name="70 Rectángulo"/>
            <p:cNvSpPr/>
            <p:nvPr/>
          </p:nvSpPr>
          <p:spPr>
            <a:xfrm>
              <a:off x="1517709" y="4158992"/>
              <a:ext cx="2769283" cy="133748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2" name="71 Conector recto"/>
            <p:cNvCxnSpPr/>
            <p:nvPr/>
          </p:nvCxnSpPr>
          <p:spPr>
            <a:xfrm>
              <a:off x="2937077" y="4186286"/>
              <a:ext cx="0" cy="132383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74 Conector recto"/>
            <p:cNvCxnSpPr/>
            <p:nvPr/>
          </p:nvCxnSpPr>
          <p:spPr>
            <a:xfrm rot="16200000">
              <a:off x="1301619" y="4830008"/>
              <a:ext cx="3411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75 Conector recto"/>
            <p:cNvCxnSpPr/>
            <p:nvPr/>
          </p:nvCxnSpPr>
          <p:spPr>
            <a:xfrm rot="16200000">
              <a:off x="4152377" y="4764044"/>
              <a:ext cx="3411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76 CuadroTexto"/>
            <p:cNvSpPr txBox="1"/>
            <p:nvPr/>
          </p:nvSpPr>
          <p:spPr>
            <a:xfrm>
              <a:off x="1790664" y="3790501"/>
              <a:ext cx="8531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smtClean="0"/>
                <a:t>ÁNODO</a:t>
              </a:r>
              <a:endParaRPr lang="es-ES" sz="1600" b="1"/>
            </a:p>
          </p:txBody>
        </p:sp>
        <p:sp>
          <p:nvSpPr>
            <p:cNvPr id="78" name="77 CuadroTexto"/>
            <p:cNvSpPr txBox="1"/>
            <p:nvPr/>
          </p:nvSpPr>
          <p:spPr>
            <a:xfrm>
              <a:off x="3075650" y="3765479"/>
              <a:ext cx="9069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smtClean="0"/>
                <a:t>CÁTODO</a:t>
              </a:r>
              <a:endParaRPr lang="es-ES" sz="1600" b="1"/>
            </a:p>
          </p:txBody>
        </p:sp>
        <p:cxnSp>
          <p:nvCxnSpPr>
            <p:cNvPr id="80" name="79 Conector recto"/>
            <p:cNvCxnSpPr/>
            <p:nvPr/>
          </p:nvCxnSpPr>
          <p:spPr>
            <a:xfrm>
              <a:off x="933982" y="4843756"/>
              <a:ext cx="5459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"/>
            <p:cNvCxnSpPr/>
            <p:nvPr/>
          </p:nvCxnSpPr>
          <p:spPr>
            <a:xfrm>
              <a:off x="4330650" y="4791440"/>
              <a:ext cx="5459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82 Rectángulo"/>
            <p:cNvSpPr/>
            <p:nvPr/>
          </p:nvSpPr>
          <p:spPr>
            <a:xfrm>
              <a:off x="1545004" y="4186287"/>
              <a:ext cx="1364777" cy="1310185"/>
            </a:xfrm>
            <a:prstGeom prst="rect">
              <a:avLst/>
            </a:prstGeom>
            <a:solidFill>
              <a:srgbClr val="FF996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5" name="84 Rectángulo"/>
            <p:cNvSpPr/>
            <p:nvPr/>
          </p:nvSpPr>
          <p:spPr>
            <a:xfrm>
              <a:off x="2964372" y="4202210"/>
              <a:ext cx="1312459" cy="1310185"/>
            </a:xfrm>
            <a:prstGeom prst="rect">
              <a:avLst/>
            </a:prstGeom>
            <a:solidFill>
              <a:srgbClr val="66CCFF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6" name="85 CuadroTexto"/>
            <p:cNvSpPr txBox="1"/>
            <p:nvPr/>
          </p:nvSpPr>
          <p:spPr>
            <a:xfrm>
              <a:off x="2036324" y="4418298"/>
              <a:ext cx="4571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000" b="1" smtClean="0">
                  <a:solidFill>
                    <a:srgbClr val="FF0000"/>
                  </a:solidFill>
                </a:rPr>
                <a:t>P</a:t>
              </a:r>
              <a:endParaRPr lang="es-ES" sz="4000" b="1">
                <a:solidFill>
                  <a:srgbClr val="FF0000"/>
                </a:solidFill>
              </a:endParaRPr>
            </a:p>
          </p:txBody>
        </p:sp>
        <p:sp>
          <p:nvSpPr>
            <p:cNvPr id="88" name="87 CuadroTexto"/>
            <p:cNvSpPr txBox="1"/>
            <p:nvPr/>
          </p:nvSpPr>
          <p:spPr>
            <a:xfrm>
              <a:off x="3294193" y="4461516"/>
              <a:ext cx="5229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000" b="1" smtClean="0">
                  <a:solidFill>
                    <a:srgbClr val="0033CC"/>
                  </a:solidFill>
                </a:rPr>
                <a:t>N</a:t>
              </a:r>
              <a:endParaRPr lang="es-ES" sz="4000" b="1">
                <a:solidFill>
                  <a:srgbClr val="0033CC"/>
                </a:solidFill>
              </a:endParaRPr>
            </a:p>
          </p:txBody>
        </p:sp>
        <p:sp>
          <p:nvSpPr>
            <p:cNvPr id="89" name="88 CuadroTexto"/>
            <p:cNvSpPr txBox="1"/>
            <p:nvPr/>
          </p:nvSpPr>
          <p:spPr>
            <a:xfrm>
              <a:off x="599684" y="4641261"/>
              <a:ext cx="220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mtClean="0"/>
                <a:t>a</a:t>
              </a:r>
              <a:endParaRPr lang="es-ES"/>
            </a:p>
          </p:txBody>
        </p:sp>
        <p:sp>
          <p:nvSpPr>
            <p:cNvPr id="91" name="90 CuadroTexto"/>
            <p:cNvSpPr txBox="1"/>
            <p:nvPr/>
          </p:nvSpPr>
          <p:spPr>
            <a:xfrm>
              <a:off x="4869621" y="4598708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k</a:t>
              </a:r>
              <a:endParaRPr lang="es-ES"/>
            </a:p>
          </p:txBody>
        </p:sp>
        <p:cxnSp>
          <p:nvCxnSpPr>
            <p:cNvPr id="13" name="12 Conector recto"/>
            <p:cNvCxnSpPr/>
            <p:nvPr/>
          </p:nvCxnSpPr>
          <p:spPr>
            <a:xfrm>
              <a:off x="7053943" y="4833257"/>
              <a:ext cx="4512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40 Triángulo isósceles"/>
            <p:cNvSpPr/>
            <p:nvPr/>
          </p:nvSpPr>
          <p:spPr>
            <a:xfrm rot="5400000">
              <a:off x="7523018" y="4700617"/>
              <a:ext cx="251282" cy="26315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7" name="46 Conector recto"/>
            <p:cNvCxnSpPr/>
            <p:nvPr/>
          </p:nvCxnSpPr>
          <p:spPr>
            <a:xfrm>
              <a:off x="7816676" y="4700637"/>
              <a:ext cx="0" cy="23750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91 Conector recto"/>
            <p:cNvCxnSpPr/>
            <p:nvPr/>
          </p:nvCxnSpPr>
          <p:spPr>
            <a:xfrm>
              <a:off x="7839762" y="4831277"/>
              <a:ext cx="4512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92 CuadroTexto"/>
            <p:cNvSpPr txBox="1"/>
            <p:nvPr/>
          </p:nvSpPr>
          <p:spPr>
            <a:xfrm>
              <a:off x="8310763" y="4651562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k</a:t>
              </a:r>
              <a:endParaRPr lang="es-ES"/>
            </a:p>
          </p:txBody>
        </p:sp>
        <p:sp>
          <p:nvSpPr>
            <p:cNvPr id="94" name="93 CuadroTexto"/>
            <p:cNvSpPr txBox="1"/>
            <p:nvPr/>
          </p:nvSpPr>
          <p:spPr>
            <a:xfrm>
              <a:off x="6776076" y="4606650"/>
              <a:ext cx="220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mtClean="0"/>
                <a:t>a</a:t>
              </a:r>
              <a:endParaRPr lang="es-ES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577191" y="3048300"/>
            <a:ext cx="7889224" cy="2666207"/>
            <a:chOff x="587054" y="477993"/>
            <a:chExt cx="7889224" cy="2666207"/>
          </a:xfrm>
        </p:grpSpPr>
        <p:sp>
          <p:nvSpPr>
            <p:cNvPr id="2" name="1 Rectángulo"/>
            <p:cNvSpPr/>
            <p:nvPr/>
          </p:nvSpPr>
          <p:spPr>
            <a:xfrm>
              <a:off x="1484062" y="871506"/>
              <a:ext cx="4189863" cy="133748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" name="3 Conector recto"/>
            <p:cNvCxnSpPr/>
            <p:nvPr/>
          </p:nvCxnSpPr>
          <p:spPr>
            <a:xfrm>
              <a:off x="2903430" y="898800"/>
              <a:ext cx="0" cy="132383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4 Conector recto"/>
            <p:cNvCxnSpPr/>
            <p:nvPr/>
          </p:nvCxnSpPr>
          <p:spPr>
            <a:xfrm>
              <a:off x="4270479" y="873780"/>
              <a:ext cx="0" cy="132383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"/>
            <p:cNvCxnSpPr/>
            <p:nvPr/>
          </p:nvCxnSpPr>
          <p:spPr>
            <a:xfrm>
              <a:off x="3408396" y="2263578"/>
              <a:ext cx="3411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 rot="16200000">
              <a:off x="1267972" y="1542522"/>
              <a:ext cx="3411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 rot="16200000">
              <a:off x="5555644" y="1476558"/>
              <a:ext cx="3411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9 CuadroTexto"/>
            <p:cNvSpPr txBox="1"/>
            <p:nvPr/>
          </p:nvSpPr>
          <p:spPr>
            <a:xfrm>
              <a:off x="1757017" y="503015"/>
              <a:ext cx="8707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smtClean="0"/>
                <a:t>EMISOR</a:t>
              </a:r>
              <a:endParaRPr lang="es-ES" sz="1600" b="1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3315136" y="477993"/>
              <a:ext cx="6202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smtClean="0"/>
                <a:t>BASE</a:t>
              </a:r>
              <a:endParaRPr lang="es-ES" sz="1600" b="1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4447900" y="477995"/>
              <a:ext cx="10749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smtClean="0"/>
                <a:t>COLECTOR</a:t>
              </a:r>
              <a:endParaRPr lang="es-ES" sz="1600" b="1"/>
            </a:p>
          </p:txBody>
        </p:sp>
        <p:cxnSp>
          <p:nvCxnSpPr>
            <p:cNvPr id="14" name="13 Conector recto"/>
            <p:cNvCxnSpPr/>
            <p:nvPr/>
          </p:nvCxnSpPr>
          <p:spPr>
            <a:xfrm>
              <a:off x="900335" y="1556270"/>
              <a:ext cx="5459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>
              <a:off x="5733917" y="1503954"/>
              <a:ext cx="5459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>
              <a:off x="3318263" y="2513888"/>
              <a:ext cx="5459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16 Rectángulo"/>
            <p:cNvSpPr/>
            <p:nvPr/>
          </p:nvSpPr>
          <p:spPr>
            <a:xfrm>
              <a:off x="1511357" y="898801"/>
              <a:ext cx="1364777" cy="1310185"/>
            </a:xfrm>
            <a:prstGeom prst="rect">
              <a:avLst/>
            </a:prstGeom>
            <a:solidFill>
              <a:srgbClr val="FF996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4297775" y="901076"/>
              <a:ext cx="1364777" cy="1310185"/>
            </a:xfrm>
            <a:prstGeom prst="rect">
              <a:avLst/>
            </a:prstGeom>
            <a:solidFill>
              <a:srgbClr val="FF996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2930725" y="914724"/>
              <a:ext cx="1312459" cy="1310185"/>
            </a:xfrm>
            <a:prstGeom prst="rect">
              <a:avLst/>
            </a:prstGeom>
            <a:solidFill>
              <a:srgbClr val="66CCFF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2002677" y="1130812"/>
              <a:ext cx="4571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000" b="1" smtClean="0">
                  <a:solidFill>
                    <a:srgbClr val="FF0000"/>
                  </a:solidFill>
                </a:rPr>
                <a:t>P</a:t>
              </a:r>
              <a:endParaRPr lang="es-ES" sz="4000" b="1">
                <a:solidFill>
                  <a:srgbClr val="FF0000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4720856" y="1133087"/>
              <a:ext cx="4571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000" b="1" smtClean="0">
                  <a:solidFill>
                    <a:srgbClr val="FF0000"/>
                  </a:solidFill>
                </a:rPr>
                <a:t>P</a:t>
              </a:r>
              <a:endParaRPr lang="es-ES" sz="4000" b="1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3260546" y="1174030"/>
              <a:ext cx="5229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000" b="1" smtClean="0">
                  <a:solidFill>
                    <a:srgbClr val="0033CC"/>
                  </a:solidFill>
                </a:rPr>
                <a:t>N</a:t>
              </a:r>
              <a:endParaRPr lang="es-ES" sz="4000" b="1">
                <a:solidFill>
                  <a:srgbClr val="0033CC"/>
                </a:solidFill>
              </a:endParaRPr>
            </a:p>
          </p:txBody>
        </p:sp>
        <p:sp>
          <p:nvSpPr>
            <p:cNvPr id="65" name="64 CuadroTexto"/>
            <p:cNvSpPr txBox="1"/>
            <p:nvPr/>
          </p:nvSpPr>
          <p:spPr>
            <a:xfrm>
              <a:off x="587054" y="1367542"/>
              <a:ext cx="220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mtClean="0"/>
                <a:t>e</a:t>
              </a:r>
              <a:endParaRPr lang="es-ES"/>
            </a:p>
          </p:txBody>
        </p:sp>
        <p:sp>
          <p:nvSpPr>
            <p:cNvPr id="67" name="66 CuadroTexto"/>
            <p:cNvSpPr txBox="1"/>
            <p:nvPr/>
          </p:nvSpPr>
          <p:spPr>
            <a:xfrm>
              <a:off x="3451761" y="277486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b</a:t>
              </a:r>
              <a:endParaRPr lang="es-ES"/>
            </a:p>
          </p:txBody>
        </p:sp>
        <p:sp>
          <p:nvSpPr>
            <p:cNvPr id="70" name="69 CuadroTexto"/>
            <p:cNvSpPr txBox="1"/>
            <p:nvPr/>
          </p:nvSpPr>
          <p:spPr>
            <a:xfrm>
              <a:off x="6296742" y="1319174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c</a:t>
              </a:r>
              <a:endParaRPr lang="es-ES"/>
            </a:p>
          </p:txBody>
        </p:sp>
        <p:grpSp>
          <p:nvGrpSpPr>
            <p:cNvPr id="55" name="54 Grupo"/>
            <p:cNvGrpSpPr/>
            <p:nvPr/>
          </p:nvGrpSpPr>
          <p:grpSpPr>
            <a:xfrm rot="5400000" flipH="1">
              <a:off x="7332014" y="1193810"/>
              <a:ext cx="743805" cy="888671"/>
              <a:chOff x="7065819" y="1256885"/>
              <a:chExt cx="743805" cy="888671"/>
            </a:xfrm>
          </p:grpSpPr>
          <p:cxnSp>
            <p:nvCxnSpPr>
              <p:cNvPr id="56" name="55 Conector recto"/>
              <p:cNvCxnSpPr/>
              <p:nvPr/>
            </p:nvCxnSpPr>
            <p:spPr>
              <a:xfrm>
                <a:off x="7481455" y="1484416"/>
                <a:ext cx="0" cy="45126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56 Conector recto"/>
              <p:cNvCxnSpPr/>
              <p:nvPr/>
            </p:nvCxnSpPr>
            <p:spPr>
              <a:xfrm flipH="1">
                <a:off x="7065819" y="1710047"/>
                <a:ext cx="3800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57 Conector recto"/>
              <p:cNvCxnSpPr/>
              <p:nvPr/>
            </p:nvCxnSpPr>
            <p:spPr>
              <a:xfrm flipV="1">
                <a:off x="7481455" y="1496291"/>
                <a:ext cx="285007" cy="2018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58 Conector recto"/>
              <p:cNvCxnSpPr/>
              <p:nvPr/>
            </p:nvCxnSpPr>
            <p:spPr>
              <a:xfrm flipV="1">
                <a:off x="7775978" y="1256885"/>
                <a:ext cx="0" cy="2256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59 Conector recto"/>
              <p:cNvCxnSpPr/>
              <p:nvPr/>
            </p:nvCxnSpPr>
            <p:spPr>
              <a:xfrm>
                <a:off x="7515102" y="1719943"/>
                <a:ext cx="285007" cy="20188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60 Conector recto"/>
              <p:cNvCxnSpPr/>
              <p:nvPr/>
            </p:nvCxnSpPr>
            <p:spPr>
              <a:xfrm flipV="1">
                <a:off x="7809624" y="1919925"/>
                <a:ext cx="0" cy="2256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61 CuadroTexto"/>
            <p:cNvSpPr txBox="1"/>
            <p:nvPr/>
          </p:nvSpPr>
          <p:spPr>
            <a:xfrm>
              <a:off x="6937169" y="104750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e</a:t>
              </a:r>
              <a:endParaRPr lang="es-ES"/>
            </a:p>
          </p:txBody>
        </p:sp>
        <p:sp>
          <p:nvSpPr>
            <p:cNvPr id="63" name="62 CuadroTexto"/>
            <p:cNvSpPr txBox="1"/>
            <p:nvPr/>
          </p:nvSpPr>
          <p:spPr>
            <a:xfrm>
              <a:off x="7571015" y="1978107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b</a:t>
              </a:r>
              <a:endParaRPr lang="es-ES"/>
            </a:p>
          </p:txBody>
        </p:sp>
        <p:sp>
          <p:nvSpPr>
            <p:cNvPr id="64" name="63 CuadroTexto"/>
            <p:cNvSpPr txBox="1"/>
            <p:nvPr/>
          </p:nvSpPr>
          <p:spPr>
            <a:xfrm>
              <a:off x="8193828" y="1090945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c</a:t>
              </a:r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546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799060" y="1923348"/>
            <a:ext cx="1413164" cy="7125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9" name="28 Conector recto"/>
          <p:cNvCxnSpPr/>
          <p:nvPr/>
        </p:nvCxnSpPr>
        <p:spPr>
          <a:xfrm>
            <a:off x="4475953" y="2612116"/>
            <a:ext cx="0" cy="3230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2483768" y="2348880"/>
            <a:ext cx="27075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flipH="1">
            <a:off x="3851920" y="2348880"/>
            <a:ext cx="27075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CuadroTexto"/>
          <p:cNvSpPr txBox="1"/>
          <p:nvPr/>
        </p:nvSpPr>
        <p:spPr>
          <a:xfrm>
            <a:off x="3956217" y="1590407"/>
            <a:ext cx="1123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smtClean="0"/>
              <a:t>TRANSISTOR</a:t>
            </a:r>
            <a:endParaRPr lang="es-ES" sz="1400" b="1"/>
          </a:p>
        </p:txBody>
      </p:sp>
      <p:sp>
        <p:nvSpPr>
          <p:cNvPr id="45" name="44 CuadroTexto"/>
          <p:cNvSpPr txBox="1"/>
          <p:nvPr/>
        </p:nvSpPr>
        <p:spPr>
          <a:xfrm>
            <a:off x="3205293" y="3775896"/>
            <a:ext cx="1205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Circuito </a:t>
            </a:r>
          </a:p>
          <a:p>
            <a:pPr algn="ctr"/>
            <a:r>
              <a:rPr lang="es-ES" smtClean="0"/>
              <a:t>de entrada</a:t>
            </a:r>
            <a:endParaRPr lang="es-ES"/>
          </a:p>
        </p:txBody>
      </p:sp>
      <p:sp>
        <p:nvSpPr>
          <p:cNvPr id="46" name="45 CuadroTexto"/>
          <p:cNvSpPr txBox="1"/>
          <p:nvPr/>
        </p:nvSpPr>
        <p:spPr>
          <a:xfrm>
            <a:off x="4771812" y="3785792"/>
            <a:ext cx="1013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Circuito </a:t>
            </a:r>
          </a:p>
          <a:p>
            <a:pPr algn="ctr"/>
            <a:r>
              <a:rPr lang="es-ES" smtClean="0"/>
              <a:t>de salida</a:t>
            </a:r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1946507" y="3324635"/>
            <a:ext cx="1068780" cy="73627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1956403" y="4438937"/>
            <a:ext cx="1068780" cy="73627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18 Conector recto"/>
          <p:cNvCxnSpPr/>
          <p:nvPr/>
        </p:nvCxnSpPr>
        <p:spPr>
          <a:xfrm>
            <a:off x="2469023" y="5189063"/>
            <a:ext cx="0" cy="653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2457147" y="4060906"/>
            <a:ext cx="0" cy="3681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>
            <a:endCxn id="15" idx="0"/>
          </p:cNvCxnSpPr>
          <p:nvPr/>
        </p:nvCxnSpPr>
        <p:spPr>
          <a:xfrm>
            <a:off x="2480897" y="2362736"/>
            <a:ext cx="0" cy="9618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1965016" y="4524044"/>
            <a:ext cx="1066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smtClean="0"/>
              <a:t>Red de</a:t>
            </a:r>
          </a:p>
          <a:p>
            <a:pPr algn="ctr"/>
            <a:r>
              <a:rPr lang="es-ES" sz="1400" smtClean="0"/>
              <a:t>polarización</a:t>
            </a:r>
            <a:endParaRPr lang="es-ES" sz="1400"/>
          </a:p>
        </p:txBody>
      </p:sp>
      <p:sp>
        <p:nvSpPr>
          <p:cNvPr id="49" name="48 CuadroTexto"/>
          <p:cNvSpPr txBox="1"/>
          <p:nvPr/>
        </p:nvSpPr>
        <p:spPr>
          <a:xfrm>
            <a:off x="2153016" y="3408575"/>
            <a:ext cx="688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smtClean="0"/>
              <a:t>Red de</a:t>
            </a:r>
          </a:p>
          <a:p>
            <a:pPr algn="ctr"/>
            <a:r>
              <a:rPr lang="es-ES" sz="1400" smtClean="0"/>
              <a:t>acoplo</a:t>
            </a:r>
            <a:endParaRPr lang="es-ES" sz="1400"/>
          </a:p>
        </p:txBody>
      </p:sp>
      <p:sp>
        <p:nvSpPr>
          <p:cNvPr id="51" name="50 Flecha derecha"/>
          <p:cNvSpPr/>
          <p:nvPr/>
        </p:nvSpPr>
        <p:spPr>
          <a:xfrm>
            <a:off x="1424528" y="4607042"/>
            <a:ext cx="469190" cy="399624"/>
          </a:xfrm>
          <a:prstGeom prst="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 flipH="1">
            <a:off x="6022056" y="3310779"/>
            <a:ext cx="1068780" cy="73627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 flipH="1">
            <a:off x="6012160" y="4425081"/>
            <a:ext cx="1068780" cy="73627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0" name="39 Conector recto"/>
          <p:cNvCxnSpPr/>
          <p:nvPr/>
        </p:nvCxnSpPr>
        <p:spPr>
          <a:xfrm flipH="1">
            <a:off x="6568320" y="5175207"/>
            <a:ext cx="0" cy="653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 flipH="1">
            <a:off x="6580196" y="4047050"/>
            <a:ext cx="0" cy="3681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>
            <a:endCxn id="38" idx="0"/>
          </p:cNvCxnSpPr>
          <p:nvPr/>
        </p:nvCxnSpPr>
        <p:spPr>
          <a:xfrm flipH="1">
            <a:off x="6556446" y="2348880"/>
            <a:ext cx="0" cy="9618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CuadroTexto"/>
          <p:cNvSpPr txBox="1"/>
          <p:nvPr/>
        </p:nvSpPr>
        <p:spPr>
          <a:xfrm>
            <a:off x="6016815" y="4533938"/>
            <a:ext cx="1066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smtClean="0"/>
              <a:t>Red de</a:t>
            </a:r>
          </a:p>
          <a:p>
            <a:pPr algn="ctr"/>
            <a:r>
              <a:rPr lang="es-ES" sz="1400" smtClean="0"/>
              <a:t>polarización</a:t>
            </a:r>
            <a:endParaRPr lang="es-ES" sz="1400"/>
          </a:p>
        </p:txBody>
      </p:sp>
      <p:sp>
        <p:nvSpPr>
          <p:cNvPr id="50" name="49 CuadroTexto"/>
          <p:cNvSpPr txBox="1"/>
          <p:nvPr/>
        </p:nvSpPr>
        <p:spPr>
          <a:xfrm>
            <a:off x="6216689" y="3430345"/>
            <a:ext cx="688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smtClean="0"/>
              <a:t>Red de</a:t>
            </a:r>
          </a:p>
          <a:p>
            <a:pPr algn="ctr"/>
            <a:r>
              <a:rPr lang="es-ES" sz="1400" smtClean="0"/>
              <a:t>acoplo</a:t>
            </a:r>
            <a:endParaRPr lang="es-ES" sz="1400"/>
          </a:p>
        </p:txBody>
      </p:sp>
      <p:sp>
        <p:nvSpPr>
          <p:cNvPr id="52" name="51 Flecha derecha"/>
          <p:cNvSpPr/>
          <p:nvPr/>
        </p:nvSpPr>
        <p:spPr>
          <a:xfrm flipH="1">
            <a:off x="7135693" y="4556246"/>
            <a:ext cx="469190" cy="399624"/>
          </a:xfrm>
          <a:prstGeom prst="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9" name="58 Conector recto"/>
          <p:cNvCxnSpPr/>
          <p:nvPr/>
        </p:nvCxnSpPr>
        <p:spPr>
          <a:xfrm>
            <a:off x="2444049" y="5838879"/>
            <a:ext cx="41207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59 Flecha derecha"/>
          <p:cNvSpPr/>
          <p:nvPr/>
        </p:nvSpPr>
        <p:spPr>
          <a:xfrm>
            <a:off x="1434424" y="3488782"/>
            <a:ext cx="469190" cy="399624"/>
          </a:xfrm>
          <a:prstGeom prst="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Flecha derecha"/>
          <p:cNvSpPr/>
          <p:nvPr/>
        </p:nvSpPr>
        <p:spPr>
          <a:xfrm>
            <a:off x="7158330" y="3512533"/>
            <a:ext cx="469190" cy="399624"/>
          </a:xfrm>
          <a:prstGeom prst="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CuadroTexto"/>
          <p:cNvSpPr txBox="1"/>
          <p:nvPr/>
        </p:nvSpPr>
        <p:spPr>
          <a:xfrm>
            <a:off x="202022" y="4553577"/>
            <a:ext cx="1131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smtClean="0"/>
              <a:t>Fuente de</a:t>
            </a:r>
          </a:p>
          <a:p>
            <a:pPr algn="ctr"/>
            <a:r>
              <a:rPr lang="es-ES" sz="1400" smtClean="0"/>
              <a:t>alimentación</a:t>
            </a:r>
          </a:p>
        </p:txBody>
      </p:sp>
      <p:sp>
        <p:nvSpPr>
          <p:cNvPr id="63" name="62 CuadroTexto"/>
          <p:cNvSpPr txBox="1"/>
          <p:nvPr/>
        </p:nvSpPr>
        <p:spPr>
          <a:xfrm>
            <a:off x="7693372" y="4515972"/>
            <a:ext cx="1131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smtClean="0"/>
              <a:t>Fuente de</a:t>
            </a:r>
          </a:p>
          <a:p>
            <a:pPr algn="ctr"/>
            <a:r>
              <a:rPr lang="es-ES" sz="1400" smtClean="0"/>
              <a:t>alimentación</a:t>
            </a:r>
          </a:p>
        </p:txBody>
      </p:sp>
      <p:sp>
        <p:nvSpPr>
          <p:cNvPr id="64" name="63 CuadroTexto"/>
          <p:cNvSpPr txBox="1"/>
          <p:nvPr/>
        </p:nvSpPr>
        <p:spPr>
          <a:xfrm>
            <a:off x="519553" y="3425422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smtClean="0"/>
              <a:t>Señal de </a:t>
            </a:r>
          </a:p>
          <a:p>
            <a:pPr algn="ctr"/>
            <a:r>
              <a:rPr lang="es-ES" sz="1400" smtClean="0"/>
              <a:t>entrada</a:t>
            </a:r>
            <a:endParaRPr lang="es-ES" sz="1400"/>
          </a:p>
        </p:txBody>
      </p:sp>
      <p:sp>
        <p:nvSpPr>
          <p:cNvPr id="65" name="64 CuadroTexto"/>
          <p:cNvSpPr txBox="1"/>
          <p:nvPr/>
        </p:nvSpPr>
        <p:spPr>
          <a:xfrm>
            <a:off x="7700633" y="3462615"/>
            <a:ext cx="873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smtClean="0"/>
              <a:t>Señal de </a:t>
            </a:r>
          </a:p>
          <a:p>
            <a:pPr algn="ctr"/>
            <a:r>
              <a:rPr lang="es-ES" sz="1400" smtClean="0"/>
              <a:t>salida</a:t>
            </a:r>
            <a:endParaRPr lang="es-ES" sz="1400"/>
          </a:p>
        </p:txBody>
      </p:sp>
      <p:sp>
        <p:nvSpPr>
          <p:cNvPr id="66" name="65 CuadroTexto"/>
          <p:cNvSpPr txBox="1"/>
          <p:nvPr/>
        </p:nvSpPr>
        <p:spPr>
          <a:xfrm>
            <a:off x="395536" y="188640"/>
            <a:ext cx="8447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smtClean="0"/>
              <a:t>Transistor como una interfase entre dos circuitos</a:t>
            </a:r>
            <a:endParaRPr lang="es-ES" sz="3200" b="1"/>
          </a:p>
        </p:txBody>
      </p:sp>
    </p:spTree>
    <p:extLst>
      <p:ext uri="{BB962C8B-B14F-4D97-AF65-F5344CB8AC3E}">
        <p14:creationId xmlns:p14="http://schemas.microsoft.com/office/powerpoint/2010/main" val="189815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40966" y="527122"/>
            <a:ext cx="4189863" cy="13610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" name="2 Conector recto"/>
          <p:cNvCxnSpPr/>
          <p:nvPr/>
        </p:nvCxnSpPr>
        <p:spPr>
          <a:xfrm>
            <a:off x="3960334" y="554416"/>
            <a:ext cx="0" cy="1323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"/>
          <p:cNvCxnSpPr/>
          <p:nvPr/>
        </p:nvCxnSpPr>
        <p:spPr>
          <a:xfrm>
            <a:off x="5327383" y="529396"/>
            <a:ext cx="0" cy="1323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4465300" y="1919194"/>
            <a:ext cx="3411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rot="16200000">
            <a:off x="2324876" y="1198138"/>
            <a:ext cx="3411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rot="16200000">
            <a:off x="6612548" y="1132174"/>
            <a:ext cx="3411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813921" y="158631"/>
            <a:ext cx="8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smtClean="0"/>
              <a:t>EMISOR</a:t>
            </a:r>
            <a:endParaRPr lang="es-ES" sz="1600" b="1"/>
          </a:p>
        </p:txBody>
      </p:sp>
      <p:sp>
        <p:nvSpPr>
          <p:cNvPr id="9" name="8 CuadroTexto"/>
          <p:cNvSpPr txBox="1"/>
          <p:nvPr/>
        </p:nvSpPr>
        <p:spPr>
          <a:xfrm>
            <a:off x="4372040" y="133609"/>
            <a:ext cx="620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smtClean="0"/>
              <a:t>BASE</a:t>
            </a:r>
            <a:endParaRPr lang="es-ES" sz="1600" b="1"/>
          </a:p>
        </p:txBody>
      </p:sp>
      <p:sp>
        <p:nvSpPr>
          <p:cNvPr id="10" name="9 CuadroTexto"/>
          <p:cNvSpPr txBox="1"/>
          <p:nvPr/>
        </p:nvSpPr>
        <p:spPr>
          <a:xfrm>
            <a:off x="5504804" y="133611"/>
            <a:ext cx="1074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smtClean="0"/>
              <a:t>COLECTOR</a:t>
            </a:r>
            <a:endParaRPr lang="es-ES" sz="1600" b="1"/>
          </a:p>
        </p:txBody>
      </p:sp>
      <p:cxnSp>
        <p:nvCxnSpPr>
          <p:cNvPr id="11" name="10 Conector recto"/>
          <p:cNvCxnSpPr/>
          <p:nvPr/>
        </p:nvCxnSpPr>
        <p:spPr>
          <a:xfrm>
            <a:off x="1957239" y="1211886"/>
            <a:ext cx="5459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6790821" y="1159570"/>
            <a:ext cx="5459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2568261" y="554417"/>
            <a:ext cx="1364777" cy="1310185"/>
          </a:xfrm>
          <a:prstGeom prst="rect">
            <a:avLst/>
          </a:prstGeom>
          <a:solidFill>
            <a:srgbClr val="FF99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5354679" y="556692"/>
            <a:ext cx="1364777" cy="1310185"/>
          </a:xfrm>
          <a:prstGeom prst="rect">
            <a:avLst/>
          </a:prstGeom>
          <a:solidFill>
            <a:srgbClr val="FF99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3987629" y="570340"/>
            <a:ext cx="1312459" cy="1310185"/>
          </a:xfrm>
          <a:prstGeom prst="rect">
            <a:avLst/>
          </a:prstGeom>
          <a:solidFill>
            <a:srgbClr val="66CC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560817" y="513296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>
                <a:solidFill>
                  <a:srgbClr val="FF0000"/>
                </a:solidFill>
              </a:rPr>
              <a:t>P</a:t>
            </a:r>
            <a:endParaRPr lang="es-ES" sz="2000" b="1">
              <a:solidFill>
                <a:srgbClr val="FF00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385874" y="49182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>
                <a:solidFill>
                  <a:srgbClr val="FF0000"/>
                </a:solidFill>
              </a:rPr>
              <a:t>P</a:t>
            </a:r>
            <a:endParaRPr lang="es-ES" sz="2000" b="1">
              <a:solidFill>
                <a:srgbClr val="FF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008691" y="520887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>
                <a:solidFill>
                  <a:srgbClr val="0033CC"/>
                </a:solidFill>
              </a:rPr>
              <a:t>N</a:t>
            </a:r>
            <a:endParaRPr lang="es-ES" sz="2000" b="1">
              <a:solidFill>
                <a:srgbClr val="0033CC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107095" y="892529"/>
            <a:ext cx="22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mtClean="0"/>
              <a:t>e</a:t>
            </a:r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4259284" y="202672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b</a:t>
            </a:r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6866758" y="84416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c</a:t>
            </a:r>
            <a:endParaRPr lang="es-ES"/>
          </a:p>
        </p:txBody>
      </p:sp>
      <p:cxnSp>
        <p:nvCxnSpPr>
          <p:cNvPr id="23" name="22 Conector recto"/>
          <p:cNvCxnSpPr/>
          <p:nvPr/>
        </p:nvCxnSpPr>
        <p:spPr>
          <a:xfrm>
            <a:off x="803354" y="1221782"/>
            <a:ext cx="5459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795647" y="1223158"/>
            <a:ext cx="0" cy="1389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25 Grupo"/>
          <p:cNvGrpSpPr/>
          <p:nvPr/>
        </p:nvGrpSpPr>
        <p:grpSpPr>
          <a:xfrm rot="16200000">
            <a:off x="463137" y="2838204"/>
            <a:ext cx="639289" cy="213756"/>
            <a:chOff x="1591294" y="3380509"/>
            <a:chExt cx="2278083" cy="930234"/>
          </a:xfrm>
        </p:grpSpPr>
        <p:cxnSp>
          <p:nvCxnSpPr>
            <p:cNvPr id="27" name="26 Conector recto"/>
            <p:cNvCxnSpPr/>
            <p:nvPr/>
          </p:nvCxnSpPr>
          <p:spPr>
            <a:xfrm>
              <a:off x="1591294" y="3800104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flipH="1">
              <a:off x="1696192" y="339634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>
              <a:off x="1836717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 flipH="1">
              <a:off x="1979221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2119746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 flipH="1">
              <a:off x="2252353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2392878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 flipH="1">
              <a:off x="2537361" y="339436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>
              <a:off x="2677886" y="339238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 flipH="1">
              <a:off x="2810494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>
              <a:off x="2951019" y="3392385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 flipH="1">
              <a:off x="3083626" y="3382488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>
              <a:off x="3224151" y="338050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 flipH="1">
              <a:off x="3356759" y="338248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>
              <a:off x="3497284" y="338051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flipH="1">
              <a:off x="3629891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>
              <a:off x="3774375" y="3406239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44 Conector recto"/>
          <p:cNvCxnSpPr/>
          <p:nvPr/>
        </p:nvCxnSpPr>
        <p:spPr>
          <a:xfrm>
            <a:off x="760020" y="3277590"/>
            <a:ext cx="0" cy="629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45 Grupo"/>
          <p:cNvGrpSpPr/>
          <p:nvPr/>
        </p:nvGrpSpPr>
        <p:grpSpPr>
          <a:xfrm>
            <a:off x="403761" y="3954483"/>
            <a:ext cx="676894" cy="154379"/>
            <a:chOff x="914400" y="3740727"/>
            <a:chExt cx="676894" cy="154379"/>
          </a:xfrm>
        </p:grpSpPr>
        <p:cxnSp>
          <p:nvCxnSpPr>
            <p:cNvPr id="47" name="46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56 Conector recto"/>
          <p:cNvCxnSpPr/>
          <p:nvPr/>
        </p:nvCxnSpPr>
        <p:spPr>
          <a:xfrm rot="16200000">
            <a:off x="2481944" y="4037611"/>
            <a:ext cx="42751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736271" y="6187044"/>
            <a:ext cx="76952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748145" y="4108862"/>
            <a:ext cx="0" cy="2066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7833870" y="1169466"/>
            <a:ext cx="5459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/>
          <p:nvPr/>
        </p:nvCxnSpPr>
        <p:spPr>
          <a:xfrm>
            <a:off x="8383979" y="1175657"/>
            <a:ext cx="0" cy="1460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73 Grupo"/>
          <p:cNvGrpSpPr/>
          <p:nvPr/>
        </p:nvGrpSpPr>
        <p:grpSpPr>
          <a:xfrm rot="16200000">
            <a:off x="8049491" y="2848101"/>
            <a:ext cx="639289" cy="213756"/>
            <a:chOff x="1591294" y="3380509"/>
            <a:chExt cx="2278083" cy="930234"/>
          </a:xfrm>
        </p:grpSpPr>
        <p:cxnSp>
          <p:nvCxnSpPr>
            <p:cNvPr id="75" name="74 Conector recto"/>
            <p:cNvCxnSpPr/>
            <p:nvPr/>
          </p:nvCxnSpPr>
          <p:spPr>
            <a:xfrm>
              <a:off x="1591294" y="3800104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75 Conector recto"/>
            <p:cNvCxnSpPr/>
            <p:nvPr/>
          </p:nvCxnSpPr>
          <p:spPr>
            <a:xfrm flipH="1">
              <a:off x="1696192" y="339634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76 Conector recto"/>
            <p:cNvCxnSpPr/>
            <p:nvPr/>
          </p:nvCxnSpPr>
          <p:spPr>
            <a:xfrm>
              <a:off x="1836717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77 Conector recto"/>
            <p:cNvCxnSpPr/>
            <p:nvPr/>
          </p:nvCxnSpPr>
          <p:spPr>
            <a:xfrm flipH="1">
              <a:off x="1979221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recto"/>
            <p:cNvCxnSpPr/>
            <p:nvPr/>
          </p:nvCxnSpPr>
          <p:spPr>
            <a:xfrm>
              <a:off x="2119746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79 Conector recto"/>
            <p:cNvCxnSpPr/>
            <p:nvPr/>
          </p:nvCxnSpPr>
          <p:spPr>
            <a:xfrm flipH="1">
              <a:off x="2252353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"/>
            <p:cNvCxnSpPr/>
            <p:nvPr/>
          </p:nvCxnSpPr>
          <p:spPr>
            <a:xfrm>
              <a:off x="2392878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81 Conector recto"/>
            <p:cNvCxnSpPr/>
            <p:nvPr/>
          </p:nvCxnSpPr>
          <p:spPr>
            <a:xfrm flipH="1">
              <a:off x="2537361" y="339436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82 Conector recto"/>
            <p:cNvCxnSpPr/>
            <p:nvPr/>
          </p:nvCxnSpPr>
          <p:spPr>
            <a:xfrm>
              <a:off x="2677886" y="339238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83 Conector recto"/>
            <p:cNvCxnSpPr/>
            <p:nvPr/>
          </p:nvCxnSpPr>
          <p:spPr>
            <a:xfrm flipH="1">
              <a:off x="2810494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/>
            <p:nvPr/>
          </p:nvCxnSpPr>
          <p:spPr>
            <a:xfrm>
              <a:off x="2951019" y="3392385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 flipH="1">
              <a:off x="3083626" y="3382488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86 Conector recto"/>
            <p:cNvCxnSpPr/>
            <p:nvPr/>
          </p:nvCxnSpPr>
          <p:spPr>
            <a:xfrm>
              <a:off x="3224151" y="338050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87 Conector recto"/>
            <p:cNvCxnSpPr/>
            <p:nvPr/>
          </p:nvCxnSpPr>
          <p:spPr>
            <a:xfrm flipH="1">
              <a:off x="3356759" y="338248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88 Conector recto"/>
            <p:cNvCxnSpPr/>
            <p:nvPr/>
          </p:nvCxnSpPr>
          <p:spPr>
            <a:xfrm>
              <a:off x="3497284" y="338051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89 Conector recto"/>
            <p:cNvCxnSpPr/>
            <p:nvPr/>
          </p:nvCxnSpPr>
          <p:spPr>
            <a:xfrm flipH="1">
              <a:off x="3629891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90 Conector recto"/>
            <p:cNvCxnSpPr/>
            <p:nvPr/>
          </p:nvCxnSpPr>
          <p:spPr>
            <a:xfrm>
              <a:off x="3774375" y="3406239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92 Conector recto"/>
          <p:cNvCxnSpPr/>
          <p:nvPr/>
        </p:nvCxnSpPr>
        <p:spPr>
          <a:xfrm>
            <a:off x="8360229" y="3277590"/>
            <a:ext cx="0" cy="6887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93 Grupo"/>
          <p:cNvGrpSpPr/>
          <p:nvPr/>
        </p:nvGrpSpPr>
        <p:grpSpPr>
          <a:xfrm flipV="1">
            <a:off x="8001990" y="4011880"/>
            <a:ext cx="676894" cy="154379"/>
            <a:chOff x="914400" y="3740727"/>
            <a:chExt cx="676894" cy="154379"/>
          </a:xfrm>
        </p:grpSpPr>
        <p:cxnSp>
          <p:nvCxnSpPr>
            <p:cNvPr id="95" name="94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95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96 Grupo"/>
          <p:cNvGrpSpPr/>
          <p:nvPr/>
        </p:nvGrpSpPr>
        <p:grpSpPr>
          <a:xfrm flipV="1">
            <a:off x="8000011" y="4378035"/>
            <a:ext cx="676894" cy="154379"/>
            <a:chOff x="914400" y="3740727"/>
            <a:chExt cx="676894" cy="154379"/>
          </a:xfrm>
        </p:grpSpPr>
        <p:cxnSp>
          <p:nvCxnSpPr>
            <p:cNvPr id="98" name="97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98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99 Grupo"/>
          <p:cNvGrpSpPr/>
          <p:nvPr/>
        </p:nvGrpSpPr>
        <p:grpSpPr>
          <a:xfrm flipV="1">
            <a:off x="8009907" y="4756066"/>
            <a:ext cx="676894" cy="154379"/>
            <a:chOff x="914400" y="3740727"/>
            <a:chExt cx="676894" cy="154379"/>
          </a:xfrm>
        </p:grpSpPr>
        <p:cxnSp>
          <p:nvCxnSpPr>
            <p:cNvPr id="101" name="100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101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109 Conector recto"/>
          <p:cNvCxnSpPr/>
          <p:nvPr/>
        </p:nvCxnSpPr>
        <p:spPr>
          <a:xfrm rot="16200000">
            <a:off x="8241477" y="4251368"/>
            <a:ext cx="225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recto"/>
          <p:cNvCxnSpPr/>
          <p:nvPr/>
        </p:nvCxnSpPr>
        <p:spPr>
          <a:xfrm rot="16200000">
            <a:off x="8263247" y="4641275"/>
            <a:ext cx="225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111 Conector recto"/>
          <p:cNvCxnSpPr/>
          <p:nvPr/>
        </p:nvCxnSpPr>
        <p:spPr>
          <a:xfrm rot="16200000">
            <a:off x="8275123" y="4985659"/>
            <a:ext cx="225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112 Grupo"/>
          <p:cNvGrpSpPr/>
          <p:nvPr/>
        </p:nvGrpSpPr>
        <p:grpSpPr>
          <a:xfrm flipV="1">
            <a:off x="8031679" y="5134096"/>
            <a:ext cx="676894" cy="154379"/>
            <a:chOff x="914400" y="3740727"/>
            <a:chExt cx="676894" cy="154379"/>
          </a:xfrm>
        </p:grpSpPr>
        <p:cxnSp>
          <p:nvCxnSpPr>
            <p:cNvPr id="114" name="113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114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115 Conector recto"/>
          <p:cNvCxnSpPr/>
          <p:nvPr/>
        </p:nvCxnSpPr>
        <p:spPr>
          <a:xfrm rot="16200000">
            <a:off x="8296895" y="5363690"/>
            <a:ext cx="225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116 Grupo"/>
          <p:cNvGrpSpPr/>
          <p:nvPr/>
        </p:nvGrpSpPr>
        <p:grpSpPr>
          <a:xfrm flipV="1">
            <a:off x="8041576" y="5524003"/>
            <a:ext cx="676894" cy="154379"/>
            <a:chOff x="914400" y="3740727"/>
            <a:chExt cx="676894" cy="154379"/>
          </a:xfrm>
        </p:grpSpPr>
        <p:cxnSp>
          <p:nvCxnSpPr>
            <p:cNvPr id="118" name="117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118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120 Conector recto"/>
          <p:cNvCxnSpPr/>
          <p:nvPr/>
        </p:nvCxnSpPr>
        <p:spPr>
          <a:xfrm>
            <a:off x="8443356" y="5676405"/>
            <a:ext cx="0" cy="510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122 CuadroTexto"/>
          <p:cNvSpPr txBox="1"/>
          <p:nvPr/>
        </p:nvSpPr>
        <p:spPr>
          <a:xfrm>
            <a:off x="760021" y="344384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smtClean="0"/>
              <a:t>+</a:t>
            </a:r>
            <a:endParaRPr lang="es-ES" sz="2800"/>
          </a:p>
        </p:txBody>
      </p:sp>
      <p:sp>
        <p:nvSpPr>
          <p:cNvPr id="124" name="123 CuadroTexto"/>
          <p:cNvSpPr txBox="1"/>
          <p:nvPr/>
        </p:nvSpPr>
        <p:spPr>
          <a:xfrm>
            <a:off x="8003969" y="566453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smtClean="0"/>
              <a:t>+</a:t>
            </a:r>
            <a:endParaRPr lang="es-ES" sz="2800"/>
          </a:p>
        </p:txBody>
      </p:sp>
      <p:cxnSp>
        <p:nvCxnSpPr>
          <p:cNvPr id="125" name="124 Conector recto"/>
          <p:cNvCxnSpPr/>
          <p:nvPr/>
        </p:nvCxnSpPr>
        <p:spPr>
          <a:xfrm>
            <a:off x="855025" y="4322619"/>
            <a:ext cx="2256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125 Conector recto"/>
          <p:cNvCxnSpPr/>
          <p:nvPr/>
        </p:nvCxnSpPr>
        <p:spPr>
          <a:xfrm>
            <a:off x="8037617" y="3869378"/>
            <a:ext cx="2256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126 CuadroTexto"/>
              <p:cNvSpPr txBox="1"/>
              <p:nvPr/>
            </p:nvSpPr>
            <p:spPr>
              <a:xfrm>
                <a:off x="273132" y="3457286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27" name="1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32" y="3457286"/>
                <a:ext cx="379919" cy="400110"/>
              </a:xfrm>
              <a:prstGeom prst="rect">
                <a:avLst/>
              </a:prstGeom>
              <a:blipFill rotWithShape="1">
                <a:blip r:embed="rId2"/>
                <a:stretch>
                  <a:fillRect r="-483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127 CuadroTexto"/>
              <p:cNvSpPr txBox="1"/>
              <p:nvPr/>
            </p:nvSpPr>
            <p:spPr>
              <a:xfrm>
                <a:off x="8538451" y="5839913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28" name="12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451" y="5839913"/>
                <a:ext cx="379919" cy="400110"/>
              </a:xfrm>
              <a:prstGeom prst="rect">
                <a:avLst/>
              </a:prstGeom>
              <a:blipFill rotWithShape="1">
                <a:blip r:embed="rId3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128 CuadroTexto"/>
              <p:cNvSpPr txBox="1"/>
              <p:nvPr/>
            </p:nvSpPr>
            <p:spPr>
              <a:xfrm>
                <a:off x="187829" y="2721551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29" name="1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29" y="2721551"/>
                <a:ext cx="379919" cy="400110"/>
              </a:xfrm>
              <a:prstGeom prst="rect">
                <a:avLst/>
              </a:prstGeom>
              <a:blipFill rotWithShape="1">
                <a:blip r:embed="rId4"/>
                <a:stretch>
                  <a:fillRect r="-1451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129 CuadroTexto"/>
              <p:cNvSpPr txBox="1"/>
              <p:nvPr/>
            </p:nvSpPr>
            <p:spPr>
              <a:xfrm>
                <a:off x="8498576" y="2672070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30" name="1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576" y="2672070"/>
                <a:ext cx="379919" cy="400110"/>
              </a:xfrm>
              <a:prstGeom prst="rect">
                <a:avLst/>
              </a:prstGeom>
              <a:blipFill rotWithShape="1">
                <a:blip r:embed="rId5"/>
                <a:stretch>
                  <a:fillRect r="-1451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138 CuadroTexto"/>
              <p:cNvSpPr txBox="1"/>
              <p:nvPr/>
            </p:nvSpPr>
            <p:spPr>
              <a:xfrm>
                <a:off x="2339752" y="3068960"/>
                <a:ext cx="13154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s-ES" sz="2000" b="0" i="1" smtClean="0">
                          <a:latin typeface="Cambria Math"/>
                        </a:rPr>
                        <m:t>≪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s-ES" sz="2000" b="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39" name="13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068960"/>
                <a:ext cx="1315425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139 CuadroTexto"/>
          <p:cNvSpPr txBox="1"/>
          <p:nvPr/>
        </p:nvSpPr>
        <p:spPr>
          <a:xfrm>
            <a:off x="2195736" y="3501008"/>
            <a:ext cx="1630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Circuito de</a:t>
            </a:r>
          </a:p>
          <a:p>
            <a:pPr algn="ctr"/>
            <a:r>
              <a:rPr lang="es-ES"/>
              <a:t>b</a:t>
            </a:r>
            <a:r>
              <a:rPr lang="es-ES" smtClean="0"/>
              <a:t>aja resistencia</a:t>
            </a:r>
            <a:endParaRPr lang="es-ES"/>
          </a:p>
        </p:txBody>
      </p:sp>
      <p:sp>
        <p:nvSpPr>
          <p:cNvPr id="141" name="140 CuadroTexto"/>
          <p:cNvSpPr txBox="1"/>
          <p:nvPr/>
        </p:nvSpPr>
        <p:spPr>
          <a:xfrm>
            <a:off x="5436096" y="3429000"/>
            <a:ext cx="158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Circuito de</a:t>
            </a:r>
          </a:p>
          <a:p>
            <a:pPr algn="ctr"/>
            <a:r>
              <a:rPr lang="es-ES" smtClean="0"/>
              <a:t>alta resistencia</a:t>
            </a:r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43 CuadroTexto"/>
              <p:cNvSpPr txBox="1"/>
              <p:nvPr/>
            </p:nvSpPr>
            <p:spPr>
              <a:xfrm>
                <a:off x="5292080" y="2996952"/>
                <a:ext cx="17463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s-ES" b="0" i="0" smtClean="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s-ES" b="0" i="0" smtClean="0">
                          <a:latin typeface="Cambria Math"/>
                        </a:rPr>
                        <m:t>≫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44" name="4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996952"/>
                <a:ext cx="174631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48 Grupo"/>
          <p:cNvGrpSpPr/>
          <p:nvPr/>
        </p:nvGrpSpPr>
        <p:grpSpPr>
          <a:xfrm>
            <a:off x="1565564" y="2303813"/>
            <a:ext cx="2887604" cy="3598144"/>
            <a:chOff x="1565564" y="2303813"/>
            <a:chExt cx="2887604" cy="3598144"/>
          </a:xfrm>
        </p:grpSpPr>
        <p:sp>
          <p:nvSpPr>
            <p:cNvPr id="13" name="12 Rectángulo redondeado"/>
            <p:cNvSpPr/>
            <p:nvPr/>
          </p:nvSpPr>
          <p:spPr>
            <a:xfrm>
              <a:off x="1619672" y="2348880"/>
              <a:ext cx="2766951" cy="3503222"/>
            </a:xfrm>
            <a:prstGeom prst="roundRect">
              <a:avLst/>
            </a:prstGeom>
            <a:noFill/>
            <a:ln w="31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Triángulo isósceles"/>
            <p:cNvSpPr/>
            <p:nvPr/>
          </p:nvSpPr>
          <p:spPr>
            <a:xfrm rot="5400000">
              <a:off x="2897580" y="2280062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8" name="107 Triángulo isósceles"/>
            <p:cNvSpPr/>
            <p:nvPr/>
          </p:nvSpPr>
          <p:spPr>
            <a:xfrm rot="16200000" flipH="1">
              <a:off x="2824349" y="5769428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9" name="108 Triángulo isósceles"/>
            <p:cNvSpPr/>
            <p:nvPr/>
          </p:nvSpPr>
          <p:spPr>
            <a:xfrm rot="10800000">
              <a:off x="4344390" y="3928753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0" name="119 Triángulo isósceles"/>
            <p:cNvSpPr/>
            <p:nvPr/>
          </p:nvSpPr>
          <p:spPr>
            <a:xfrm>
              <a:off x="1565564" y="3833750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0" name="49 Grupo"/>
          <p:cNvGrpSpPr/>
          <p:nvPr/>
        </p:nvGrpSpPr>
        <p:grpSpPr>
          <a:xfrm>
            <a:off x="1242951" y="2028701"/>
            <a:ext cx="6497702" cy="4076859"/>
            <a:chOff x="1242951" y="2028701"/>
            <a:chExt cx="6497702" cy="4076859"/>
          </a:xfrm>
        </p:grpSpPr>
        <p:sp>
          <p:nvSpPr>
            <p:cNvPr id="106" name="105 Rectángulo redondeado"/>
            <p:cNvSpPr/>
            <p:nvPr/>
          </p:nvSpPr>
          <p:spPr>
            <a:xfrm>
              <a:off x="1294411" y="2088077"/>
              <a:ext cx="6400800" cy="3956463"/>
            </a:xfrm>
            <a:prstGeom prst="roundRect">
              <a:avLst/>
            </a:prstGeom>
            <a:noFill/>
            <a:ln w="31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3" name="132 Triángulo isósceles"/>
            <p:cNvSpPr/>
            <p:nvPr/>
          </p:nvSpPr>
          <p:spPr>
            <a:xfrm rot="5400000">
              <a:off x="5721928" y="2004950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4" name="133 Triángulo isósceles"/>
            <p:cNvSpPr/>
            <p:nvPr/>
          </p:nvSpPr>
          <p:spPr>
            <a:xfrm rot="16200000" flipH="1">
              <a:off x="5591988" y="5973031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5" name="134 Triángulo isósceles"/>
            <p:cNvSpPr/>
            <p:nvPr/>
          </p:nvSpPr>
          <p:spPr>
            <a:xfrm rot="10800000">
              <a:off x="7631875" y="3879273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6" name="135 Triángulo isósceles"/>
            <p:cNvSpPr/>
            <p:nvPr/>
          </p:nvSpPr>
          <p:spPr>
            <a:xfrm>
              <a:off x="1242951" y="3808021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2" name="141 Triángulo isósceles"/>
            <p:cNvSpPr/>
            <p:nvPr/>
          </p:nvSpPr>
          <p:spPr>
            <a:xfrm rot="5400000">
              <a:off x="2905497" y="2014846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3" name="142 Triángulo isósceles"/>
            <p:cNvSpPr/>
            <p:nvPr/>
          </p:nvSpPr>
          <p:spPr>
            <a:xfrm rot="16200000" flipH="1">
              <a:off x="2834246" y="5969329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81054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  <p:bldP spid="141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40966" y="527122"/>
            <a:ext cx="4189863" cy="13610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" name="2 Conector recto"/>
          <p:cNvCxnSpPr/>
          <p:nvPr/>
        </p:nvCxnSpPr>
        <p:spPr>
          <a:xfrm>
            <a:off x="3960334" y="554416"/>
            <a:ext cx="0" cy="1323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"/>
          <p:cNvCxnSpPr/>
          <p:nvPr/>
        </p:nvCxnSpPr>
        <p:spPr>
          <a:xfrm>
            <a:off x="5327383" y="529396"/>
            <a:ext cx="0" cy="1323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4465300" y="1919194"/>
            <a:ext cx="3411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rot="16200000">
            <a:off x="2324876" y="1198138"/>
            <a:ext cx="3411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rot="16200000">
            <a:off x="6612548" y="1132174"/>
            <a:ext cx="3411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813921" y="158631"/>
            <a:ext cx="8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smtClean="0"/>
              <a:t>EMISOR</a:t>
            </a:r>
            <a:endParaRPr lang="es-ES" sz="1600" b="1"/>
          </a:p>
        </p:txBody>
      </p:sp>
      <p:sp>
        <p:nvSpPr>
          <p:cNvPr id="9" name="8 CuadroTexto"/>
          <p:cNvSpPr txBox="1"/>
          <p:nvPr/>
        </p:nvSpPr>
        <p:spPr>
          <a:xfrm>
            <a:off x="4372040" y="133609"/>
            <a:ext cx="620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smtClean="0"/>
              <a:t>BASE</a:t>
            </a:r>
            <a:endParaRPr lang="es-ES" sz="1600" b="1"/>
          </a:p>
        </p:txBody>
      </p:sp>
      <p:sp>
        <p:nvSpPr>
          <p:cNvPr id="10" name="9 CuadroTexto"/>
          <p:cNvSpPr txBox="1"/>
          <p:nvPr/>
        </p:nvSpPr>
        <p:spPr>
          <a:xfrm>
            <a:off x="5504804" y="133611"/>
            <a:ext cx="1074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smtClean="0"/>
              <a:t>COLECTOR</a:t>
            </a:r>
            <a:endParaRPr lang="es-ES" sz="1600" b="1"/>
          </a:p>
        </p:txBody>
      </p:sp>
      <p:cxnSp>
        <p:nvCxnSpPr>
          <p:cNvPr id="12" name="11 Conector recto"/>
          <p:cNvCxnSpPr/>
          <p:nvPr/>
        </p:nvCxnSpPr>
        <p:spPr>
          <a:xfrm>
            <a:off x="6790821" y="1159570"/>
            <a:ext cx="5459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2568261" y="554417"/>
            <a:ext cx="1364777" cy="1310185"/>
          </a:xfrm>
          <a:prstGeom prst="rect">
            <a:avLst/>
          </a:prstGeom>
          <a:solidFill>
            <a:srgbClr val="FF99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5354679" y="556692"/>
            <a:ext cx="1364777" cy="1310185"/>
          </a:xfrm>
          <a:prstGeom prst="rect">
            <a:avLst/>
          </a:prstGeom>
          <a:solidFill>
            <a:srgbClr val="FF99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3987629" y="570340"/>
            <a:ext cx="1312459" cy="1310185"/>
          </a:xfrm>
          <a:prstGeom prst="rect">
            <a:avLst/>
          </a:prstGeom>
          <a:solidFill>
            <a:srgbClr val="66CC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560817" y="513296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>
                <a:solidFill>
                  <a:srgbClr val="FF0000"/>
                </a:solidFill>
              </a:rPr>
              <a:t>P</a:t>
            </a:r>
            <a:endParaRPr lang="es-ES" sz="2000" b="1">
              <a:solidFill>
                <a:srgbClr val="FF00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385874" y="49182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>
                <a:solidFill>
                  <a:srgbClr val="FF0000"/>
                </a:solidFill>
              </a:rPr>
              <a:t>P</a:t>
            </a:r>
            <a:endParaRPr lang="es-ES" sz="2000" b="1">
              <a:solidFill>
                <a:srgbClr val="FF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008691" y="520887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>
                <a:solidFill>
                  <a:srgbClr val="0033CC"/>
                </a:solidFill>
              </a:rPr>
              <a:t>N</a:t>
            </a:r>
            <a:endParaRPr lang="es-ES" sz="2000" b="1">
              <a:solidFill>
                <a:srgbClr val="0033CC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107095" y="892529"/>
            <a:ext cx="22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mtClean="0"/>
              <a:t>e</a:t>
            </a:r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4259284" y="202672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b</a:t>
            </a:r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6866758" y="84416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c</a:t>
            </a:r>
            <a:endParaRPr lang="es-ES"/>
          </a:p>
        </p:txBody>
      </p:sp>
      <p:cxnSp>
        <p:nvCxnSpPr>
          <p:cNvPr id="25" name="24 Conector recto"/>
          <p:cNvCxnSpPr/>
          <p:nvPr/>
        </p:nvCxnSpPr>
        <p:spPr>
          <a:xfrm>
            <a:off x="795647" y="1223158"/>
            <a:ext cx="0" cy="1389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25 Grupo"/>
          <p:cNvGrpSpPr/>
          <p:nvPr/>
        </p:nvGrpSpPr>
        <p:grpSpPr>
          <a:xfrm rot="16200000">
            <a:off x="463137" y="2838204"/>
            <a:ext cx="639289" cy="213756"/>
            <a:chOff x="1591294" y="3380509"/>
            <a:chExt cx="2278083" cy="930234"/>
          </a:xfrm>
        </p:grpSpPr>
        <p:cxnSp>
          <p:nvCxnSpPr>
            <p:cNvPr id="27" name="26 Conector recto"/>
            <p:cNvCxnSpPr/>
            <p:nvPr/>
          </p:nvCxnSpPr>
          <p:spPr>
            <a:xfrm>
              <a:off x="1591294" y="3800104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flipH="1">
              <a:off x="1696192" y="339634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>
              <a:off x="1836717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 flipH="1">
              <a:off x="1979221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2119746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 flipH="1">
              <a:off x="2252353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2392878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 flipH="1">
              <a:off x="2537361" y="339436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>
              <a:off x="2677886" y="339238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 flipH="1">
              <a:off x="2810494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>
              <a:off x="2951019" y="3392385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 flipH="1">
              <a:off x="3083626" y="3382488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>
              <a:off x="3224151" y="338050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 flipH="1">
              <a:off x="3356759" y="338248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>
              <a:off x="3497284" y="338051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flipH="1">
              <a:off x="3629891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>
              <a:off x="3774375" y="3406239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44 Conector recto"/>
          <p:cNvCxnSpPr/>
          <p:nvPr/>
        </p:nvCxnSpPr>
        <p:spPr>
          <a:xfrm>
            <a:off x="760020" y="3277590"/>
            <a:ext cx="0" cy="629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45 Grupo"/>
          <p:cNvGrpSpPr/>
          <p:nvPr/>
        </p:nvGrpSpPr>
        <p:grpSpPr>
          <a:xfrm>
            <a:off x="403761" y="3954483"/>
            <a:ext cx="676894" cy="154379"/>
            <a:chOff x="914400" y="3740727"/>
            <a:chExt cx="676894" cy="154379"/>
          </a:xfrm>
        </p:grpSpPr>
        <p:cxnSp>
          <p:nvCxnSpPr>
            <p:cNvPr id="47" name="46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56 Conector recto"/>
          <p:cNvCxnSpPr/>
          <p:nvPr/>
        </p:nvCxnSpPr>
        <p:spPr>
          <a:xfrm rot="16200000">
            <a:off x="2481944" y="4037611"/>
            <a:ext cx="42751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736271" y="6187044"/>
            <a:ext cx="76952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748145" y="4108862"/>
            <a:ext cx="0" cy="2066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7833870" y="1169466"/>
            <a:ext cx="5459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/>
          <p:nvPr/>
        </p:nvCxnSpPr>
        <p:spPr>
          <a:xfrm>
            <a:off x="8383979" y="1175657"/>
            <a:ext cx="0" cy="1460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73 Grupo"/>
          <p:cNvGrpSpPr/>
          <p:nvPr/>
        </p:nvGrpSpPr>
        <p:grpSpPr>
          <a:xfrm rot="16200000">
            <a:off x="8049491" y="2848101"/>
            <a:ext cx="639289" cy="213756"/>
            <a:chOff x="1591294" y="3380509"/>
            <a:chExt cx="2278083" cy="930234"/>
          </a:xfrm>
        </p:grpSpPr>
        <p:cxnSp>
          <p:nvCxnSpPr>
            <p:cNvPr id="75" name="74 Conector recto"/>
            <p:cNvCxnSpPr/>
            <p:nvPr/>
          </p:nvCxnSpPr>
          <p:spPr>
            <a:xfrm>
              <a:off x="1591294" y="3800104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75 Conector recto"/>
            <p:cNvCxnSpPr/>
            <p:nvPr/>
          </p:nvCxnSpPr>
          <p:spPr>
            <a:xfrm flipH="1">
              <a:off x="1696192" y="339634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76 Conector recto"/>
            <p:cNvCxnSpPr/>
            <p:nvPr/>
          </p:nvCxnSpPr>
          <p:spPr>
            <a:xfrm>
              <a:off x="1836717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77 Conector recto"/>
            <p:cNvCxnSpPr/>
            <p:nvPr/>
          </p:nvCxnSpPr>
          <p:spPr>
            <a:xfrm flipH="1">
              <a:off x="1979221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recto"/>
            <p:cNvCxnSpPr/>
            <p:nvPr/>
          </p:nvCxnSpPr>
          <p:spPr>
            <a:xfrm>
              <a:off x="2119746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79 Conector recto"/>
            <p:cNvCxnSpPr/>
            <p:nvPr/>
          </p:nvCxnSpPr>
          <p:spPr>
            <a:xfrm flipH="1">
              <a:off x="2252353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"/>
            <p:cNvCxnSpPr/>
            <p:nvPr/>
          </p:nvCxnSpPr>
          <p:spPr>
            <a:xfrm>
              <a:off x="2392878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81 Conector recto"/>
            <p:cNvCxnSpPr/>
            <p:nvPr/>
          </p:nvCxnSpPr>
          <p:spPr>
            <a:xfrm flipH="1">
              <a:off x="2537361" y="339436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82 Conector recto"/>
            <p:cNvCxnSpPr/>
            <p:nvPr/>
          </p:nvCxnSpPr>
          <p:spPr>
            <a:xfrm>
              <a:off x="2677886" y="339238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83 Conector recto"/>
            <p:cNvCxnSpPr/>
            <p:nvPr/>
          </p:nvCxnSpPr>
          <p:spPr>
            <a:xfrm flipH="1">
              <a:off x="2810494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/>
            <p:nvPr/>
          </p:nvCxnSpPr>
          <p:spPr>
            <a:xfrm>
              <a:off x="2951019" y="3392385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 flipH="1">
              <a:off x="3083626" y="3382488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86 Conector recto"/>
            <p:cNvCxnSpPr/>
            <p:nvPr/>
          </p:nvCxnSpPr>
          <p:spPr>
            <a:xfrm>
              <a:off x="3224151" y="338050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87 Conector recto"/>
            <p:cNvCxnSpPr/>
            <p:nvPr/>
          </p:nvCxnSpPr>
          <p:spPr>
            <a:xfrm flipH="1">
              <a:off x="3356759" y="338248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88 Conector recto"/>
            <p:cNvCxnSpPr/>
            <p:nvPr/>
          </p:nvCxnSpPr>
          <p:spPr>
            <a:xfrm>
              <a:off x="3497284" y="338051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89 Conector recto"/>
            <p:cNvCxnSpPr/>
            <p:nvPr/>
          </p:nvCxnSpPr>
          <p:spPr>
            <a:xfrm flipH="1">
              <a:off x="3629891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90 Conector recto"/>
            <p:cNvCxnSpPr/>
            <p:nvPr/>
          </p:nvCxnSpPr>
          <p:spPr>
            <a:xfrm>
              <a:off x="3774375" y="3406239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92 Conector recto"/>
          <p:cNvCxnSpPr/>
          <p:nvPr/>
        </p:nvCxnSpPr>
        <p:spPr>
          <a:xfrm>
            <a:off x="8360229" y="3277590"/>
            <a:ext cx="0" cy="6887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93 Grupo"/>
          <p:cNvGrpSpPr/>
          <p:nvPr/>
        </p:nvGrpSpPr>
        <p:grpSpPr>
          <a:xfrm flipV="1">
            <a:off x="8001990" y="4011880"/>
            <a:ext cx="676894" cy="154379"/>
            <a:chOff x="914400" y="3740727"/>
            <a:chExt cx="676894" cy="154379"/>
          </a:xfrm>
        </p:grpSpPr>
        <p:cxnSp>
          <p:nvCxnSpPr>
            <p:cNvPr id="95" name="94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95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96 Grupo"/>
          <p:cNvGrpSpPr/>
          <p:nvPr/>
        </p:nvGrpSpPr>
        <p:grpSpPr>
          <a:xfrm flipV="1">
            <a:off x="8000011" y="4378035"/>
            <a:ext cx="676894" cy="154379"/>
            <a:chOff x="914400" y="3740727"/>
            <a:chExt cx="676894" cy="154379"/>
          </a:xfrm>
        </p:grpSpPr>
        <p:cxnSp>
          <p:nvCxnSpPr>
            <p:cNvPr id="98" name="97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98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99 Grupo"/>
          <p:cNvGrpSpPr/>
          <p:nvPr/>
        </p:nvGrpSpPr>
        <p:grpSpPr>
          <a:xfrm flipV="1">
            <a:off x="8009907" y="4756066"/>
            <a:ext cx="676894" cy="154379"/>
            <a:chOff x="914400" y="3740727"/>
            <a:chExt cx="676894" cy="154379"/>
          </a:xfrm>
        </p:grpSpPr>
        <p:cxnSp>
          <p:nvCxnSpPr>
            <p:cNvPr id="101" name="100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101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109 Conector recto"/>
          <p:cNvCxnSpPr/>
          <p:nvPr/>
        </p:nvCxnSpPr>
        <p:spPr>
          <a:xfrm rot="16200000">
            <a:off x="8241477" y="4251368"/>
            <a:ext cx="225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recto"/>
          <p:cNvCxnSpPr/>
          <p:nvPr/>
        </p:nvCxnSpPr>
        <p:spPr>
          <a:xfrm rot="16200000">
            <a:off x="8263247" y="4641275"/>
            <a:ext cx="225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111 Conector recto"/>
          <p:cNvCxnSpPr/>
          <p:nvPr/>
        </p:nvCxnSpPr>
        <p:spPr>
          <a:xfrm rot="16200000">
            <a:off x="8275123" y="4985659"/>
            <a:ext cx="225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112 Grupo"/>
          <p:cNvGrpSpPr/>
          <p:nvPr/>
        </p:nvGrpSpPr>
        <p:grpSpPr>
          <a:xfrm flipV="1">
            <a:off x="8031679" y="5134096"/>
            <a:ext cx="676894" cy="154379"/>
            <a:chOff x="914400" y="3740727"/>
            <a:chExt cx="676894" cy="154379"/>
          </a:xfrm>
        </p:grpSpPr>
        <p:cxnSp>
          <p:nvCxnSpPr>
            <p:cNvPr id="114" name="113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114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115 Conector recto"/>
          <p:cNvCxnSpPr/>
          <p:nvPr/>
        </p:nvCxnSpPr>
        <p:spPr>
          <a:xfrm rot="16200000">
            <a:off x="8296895" y="5363690"/>
            <a:ext cx="225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116 Grupo"/>
          <p:cNvGrpSpPr/>
          <p:nvPr/>
        </p:nvGrpSpPr>
        <p:grpSpPr>
          <a:xfrm flipV="1">
            <a:off x="8041576" y="5524003"/>
            <a:ext cx="676894" cy="154379"/>
            <a:chOff x="914400" y="3740727"/>
            <a:chExt cx="676894" cy="154379"/>
          </a:xfrm>
        </p:grpSpPr>
        <p:cxnSp>
          <p:nvCxnSpPr>
            <p:cNvPr id="118" name="117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118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120 Conector recto"/>
          <p:cNvCxnSpPr/>
          <p:nvPr/>
        </p:nvCxnSpPr>
        <p:spPr>
          <a:xfrm>
            <a:off x="8443356" y="5676405"/>
            <a:ext cx="0" cy="510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122 CuadroTexto"/>
          <p:cNvSpPr txBox="1"/>
          <p:nvPr/>
        </p:nvSpPr>
        <p:spPr>
          <a:xfrm>
            <a:off x="760021" y="344384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smtClean="0"/>
              <a:t>+</a:t>
            </a:r>
            <a:endParaRPr lang="es-ES" sz="2800"/>
          </a:p>
        </p:txBody>
      </p:sp>
      <p:sp>
        <p:nvSpPr>
          <p:cNvPr id="124" name="123 CuadroTexto"/>
          <p:cNvSpPr txBox="1"/>
          <p:nvPr/>
        </p:nvSpPr>
        <p:spPr>
          <a:xfrm>
            <a:off x="8003969" y="566453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smtClean="0"/>
              <a:t>+</a:t>
            </a:r>
            <a:endParaRPr lang="es-ES" sz="2800"/>
          </a:p>
        </p:txBody>
      </p:sp>
      <p:cxnSp>
        <p:nvCxnSpPr>
          <p:cNvPr id="125" name="124 Conector recto"/>
          <p:cNvCxnSpPr/>
          <p:nvPr/>
        </p:nvCxnSpPr>
        <p:spPr>
          <a:xfrm>
            <a:off x="855025" y="4322619"/>
            <a:ext cx="2256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125 Conector recto"/>
          <p:cNvCxnSpPr/>
          <p:nvPr/>
        </p:nvCxnSpPr>
        <p:spPr>
          <a:xfrm>
            <a:off x="8037617" y="3869378"/>
            <a:ext cx="2256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126 CuadroTexto"/>
              <p:cNvSpPr txBox="1"/>
              <p:nvPr/>
            </p:nvSpPr>
            <p:spPr>
              <a:xfrm>
                <a:off x="273132" y="3457286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27" name="1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32" y="3457286"/>
                <a:ext cx="379919" cy="400110"/>
              </a:xfrm>
              <a:prstGeom prst="rect">
                <a:avLst/>
              </a:prstGeom>
              <a:blipFill rotWithShape="1">
                <a:blip r:embed="rId2"/>
                <a:stretch>
                  <a:fillRect r="-483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127 CuadroTexto"/>
              <p:cNvSpPr txBox="1"/>
              <p:nvPr/>
            </p:nvSpPr>
            <p:spPr>
              <a:xfrm>
                <a:off x="8538451" y="5839913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28" name="12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451" y="5839913"/>
                <a:ext cx="379919" cy="400110"/>
              </a:xfrm>
              <a:prstGeom prst="rect">
                <a:avLst/>
              </a:prstGeom>
              <a:blipFill rotWithShape="1">
                <a:blip r:embed="rId3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128 CuadroTexto"/>
              <p:cNvSpPr txBox="1"/>
              <p:nvPr/>
            </p:nvSpPr>
            <p:spPr>
              <a:xfrm>
                <a:off x="187829" y="2721551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29" name="1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29" y="2721551"/>
                <a:ext cx="379919" cy="400110"/>
              </a:xfrm>
              <a:prstGeom prst="rect">
                <a:avLst/>
              </a:prstGeom>
              <a:blipFill rotWithShape="1">
                <a:blip r:embed="rId4"/>
                <a:stretch>
                  <a:fillRect r="-1451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129 CuadroTexto"/>
              <p:cNvSpPr txBox="1"/>
              <p:nvPr/>
            </p:nvSpPr>
            <p:spPr>
              <a:xfrm>
                <a:off x="8498576" y="2672070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30" name="1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576" y="2672070"/>
                <a:ext cx="379919" cy="400110"/>
              </a:xfrm>
              <a:prstGeom prst="rect">
                <a:avLst/>
              </a:prstGeom>
              <a:blipFill rotWithShape="1">
                <a:blip r:embed="rId5"/>
                <a:stretch>
                  <a:fillRect r="-1451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138 CuadroTexto"/>
              <p:cNvSpPr txBox="1"/>
              <p:nvPr/>
            </p:nvSpPr>
            <p:spPr>
              <a:xfrm>
                <a:off x="1844634" y="2806534"/>
                <a:ext cx="13154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s-ES" sz="2000" b="0" i="1" smtClean="0">
                          <a:latin typeface="Cambria Math"/>
                        </a:rPr>
                        <m:t>≪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s-ES" sz="2000" b="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39" name="13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634" y="2806534"/>
                <a:ext cx="1315425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139 CuadroTexto"/>
          <p:cNvSpPr txBox="1"/>
          <p:nvPr/>
        </p:nvSpPr>
        <p:spPr>
          <a:xfrm>
            <a:off x="1721922" y="3336966"/>
            <a:ext cx="1630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Circuito de</a:t>
            </a:r>
          </a:p>
          <a:p>
            <a:pPr algn="ctr"/>
            <a:r>
              <a:rPr lang="es-ES"/>
              <a:t>b</a:t>
            </a:r>
            <a:r>
              <a:rPr lang="es-ES" smtClean="0"/>
              <a:t>aja resistencia</a:t>
            </a:r>
            <a:endParaRPr lang="es-ES"/>
          </a:p>
        </p:txBody>
      </p:sp>
      <p:cxnSp>
        <p:nvCxnSpPr>
          <p:cNvPr id="44" name="43 Conector recto"/>
          <p:cNvCxnSpPr/>
          <p:nvPr/>
        </p:nvCxnSpPr>
        <p:spPr>
          <a:xfrm>
            <a:off x="807522" y="1223158"/>
            <a:ext cx="16506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119 Flecha derecha"/>
          <p:cNvSpPr/>
          <p:nvPr/>
        </p:nvSpPr>
        <p:spPr>
          <a:xfrm>
            <a:off x="3669476" y="950026"/>
            <a:ext cx="665018" cy="53439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2" name="121 Flecha derecha"/>
          <p:cNvSpPr/>
          <p:nvPr/>
        </p:nvSpPr>
        <p:spPr>
          <a:xfrm rot="5400000">
            <a:off x="3905004" y="3465616"/>
            <a:ext cx="665018" cy="534390"/>
          </a:xfrm>
          <a:prstGeom prst="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1" name="130 Flecha derecha"/>
          <p:cNvSpPr/>
          <p:nvPr/>
        </p:nvSpPr>
        <p:spPr>
          <a:xfrm flipH="1">
            <a:off x="2774869" y="5529943"/>
            <a:ext cx="665018" cy="534390"/>
          </a:xfrm>
          <a:prstGeom prst="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3" name="132 Flecha derecha"/>
          <p:cNvSpPr/>
          <p:nvPr/>
        </p:nvSpPr>
        <p:spPr>
          <a:xfrm rot="10800000" flipH="1">
            <a:off x="1205347" y="1454728"/>
            <a:ext cx="665018" cy="534390"/>
          </a:xfrm>
          <a:prstGeom prst="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34" name="133 Grupo"/>
          <p:cNvGrpSpPr/>
          <p:nvPr/>
        </p:nvGrpSpPr>
        <p:grpSpPr>
          <a:xfrm>
            <a:off x="2060369" y="4118524"/>
            <a:ext cx="1004726" cy="656205"/>
            <a:chOff x="3639787" y="3512883"/>
            <a:chExt cx="1004726" cy="6562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134 CuadroTexto"/>
                <p:cNvSpPr txBox="1"/>
                <p:nvPr/>
              </p:nvSpPr>
              <p:spPr>
                <a:xfrm>
                  <a:off x="3639787" y="3627911"/>
                  <a:ext cx="6056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a14:m>
                  <a:r>
                    <a:rPr lang="es-ES" smtClean="0"/>
                    <a:t> </a:t>
                  </a:r>
                  <a14:m>
                    <m:oMath xmlns:m="http://schemas.openxmlformats.org/officeDocument/2006/math">
                      <m:r>
                        <a:rPr lang="es-ES" i="1" smtClean="0">
                          <a:latin typeface="Cambria Math"/>
                          <a:ea typeface="Cambria Math"/>
                        </a:rPr>
                        <m:t>≈</m:t>
                      </m:r>
                    </m:oMath>
                  </a14:m>
                  <a:endParaRPr lang="es-ES"/>
                </a:p>
              </p:txBody>
            </p:sp>
          </mc:Choice>
          <mc:Fallback xmlns="">
            <p:sp>
              <p:nvSpPr>
                <p:cNvPr id="135" name="13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9787" y="3627911"/>
                  <a:ext cx="60561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135 CuadroTexto"/>
                <p:cNvSpPr txBox="1"/>
                <p:nvPr/>
              </p:nvSpPr>
              <p:spPr>
                <a:xfrm>
                  <a:off x="4139952" y="3512883"/>
                  <a:ext cx="504561" cy="6562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E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s-ES" b="0" i="1" smtClean="0">
                                    <a:latin typeface="Cambria Math"/>
                                  </a:rPr>
                                  <m:t>𝐸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s-E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s-ES" b="0" i="1" smtClean="0">
                                    <a:latin typeface="Cambria Math"/>
                                  </a:rPr>
                                  <m:t>𝐸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136" name="13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3512883"/>
                  <a:ext cx="504561" cy="65620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2" name="141 CuadroTexto"/>
          <p:cNvSpPr txBox="1"/>
          <p:nvPr/>
        </p:nvSpPr>
        <p:spPr>
          <a:xfrm>
            <a:off x="5436096" y="3429000"/>
            <a:ext cx="158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Circuito de</a:t>
            </a:r>
          </a:p>
          <a:p>
            <a:pPr algn="ctr"/>
            <a:r>
              <a:rPr lang="es-ES" smtClean="0"/>
              <a:t>alta resistencia</a:t>
            </a:r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142 CuadroTexto"/>
              <p:cNvSpPr txBox="1"/>
              <p:nvPr/>
            </p:nvSpPr>
            <p:spPr>
              <a:xfrm>
                <a:off x="5292080" y="2996952"/>
                <a:ext cx="17463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s-ES" b="0" i="0" smtClean="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s-ES" b="0" i="0" smtClean="0">
                          <a:latin typeface="Cambria Math"/>
                        </a:rPr>
                        <m:t>≫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143" name="14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996952"/>
                <a:ext cx="174631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10 Flecha derecha"/>
          <p:cNvSpPr/>
          <p:nvPr/>
        </p:nvSpPr>
        <p:spPr>
          <a:xfrm rot="16200000">
            <a:off x="4424364" y="1376363"/>
            <a:ext cx="445770" cy="417192"/>
          </a:xfrm>
          <a:prstGeom prst="right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55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2" grpId="0" animBg="1"/>
      <p:bldP spid="131" grpId="0" animBg="1"/>
      <p:bldP spid="133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40966" y="527122"/>
            <a:ext cx="4189863" cy="13610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" name="2 Conector recto"/>
          <p:cNvCxnSpPr/>
          <p:nvPr/>
        </p:nvCxnSpPr>
        <p:spPr>
          <a:xfrm>
            <a:off x="3960334" y="554416"/>
            <a:ext cx="0" cy="1323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"/>
          <p:cNvCxnSpPr/>
          <p:nvPr/>
        </p:nvCxnSpPr>
        <p:spPr>
          <a:xfrm>
            <a:off x="5327383" y="529396"/>
            <a:ext cx="0" cy="1323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4465300" y="1919194"/>
            <a:ext cx="3411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rot="16200000">
            <a:off x="2324876" y="1198138"/>
            <a:ext cx="3411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rot="16200000">
            <a:off x="6612548" y="1132174"/>
            <a:ext cx="3411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813921" y="158631"/>
            <a:ext cx="8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smtClean="0"/>
              <a:t>EMISOR</a:t>
            </a:r>
            <a:endParaRPr lang="es-ES" sz="1600" b="1"/>
          </a:p>
        </p:txBody>
      </p:sp>
      <p:sp>
        <p:nvSpPr>
          <p:cNvPr id="9" name="8 CuadroTexto"/>
          <p:cNvSpPr txBox="1"/>
          <p:nvPr/>
        </p:nvSpPr>
        <p:spPr>
          <a:xfrm>
            <a:off x="4372040" y="133609"/>
            <a:ext cx="620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smtClean="0"/>
              <a:t>BASE</a:t>
            </a:r>
            <a:endParaRPr lang="es-ES" sz="1600" b="1"/>
          </a:p>
        </p:txBody>
      </p:sp>
      <p:sp>
        <p:nvSpPr>
          <p:cNvPr id="10" name="9 CuadroTexto"/>
          <p:cNvSpPr txBox="1"/>
          <p:nvPr/>
        </p:nvSpPr>
        <p:spPr>
          <a:xfrm>
            <a:off x="5504804" y="133611"/>
            <a:ext cx="1074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smtClean="0"/>
              <a:t>COLECTOR</a:t>
            </a:r>
            <a:endParaRPr lang="es-ES" sz="1600" b="1"/>
          </a:p>
        </p:txBody>
      </p:sp>
      <p:cxnSp>
        <p:nvCxnSpPr>
          <p:cNvPr id="11" name="10 Conector recto"/>
          <p:cNvCxnSpPr/>
          <p:nvPr/>
        </p:nvCxnSpPr>
        <p:spPr>
          <a:xfrm>
            <a:off x="1957239" y="1211886"/>
            <a:ext cx="5459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6790821" y="1159570"/>
            <a:ext cx="5459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2568261" y="554417"/>
            <a:ext cx="1364777" cy="1310185"/>
          </a:xfrm>
          <a:prstGeom prst="rect">
            <a:avLst/>
          </a:prstGeom>
          <a:solidFill>
            <a:srgbClr val="FF99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5354679" y="556692"/>
            <a:ext cx="1364777" cy="1310185"/>
          </a:xfrm>
          <a:prstGeom prst="rect">
            <a:avLst/>
          </a:prstGeom>
          <a:solidFill>
            <a:srgbClr val="FF99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3987629" y="570340"/>
            <a:ext cx="1312459" cy="1310185"/>
          </a:xfrm>
          <a:prstGeom prst="rect">
            <a:avLst/>
          </a:prstGeom>
          <a:solidFill>
            <a:srgbClr val="66CC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560817" y="513296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>
                <a:solidFill>
                  <a:srgbClr val="FF0000"/>
                </a:solidFill>
              </a:rPr>
              <a:t>P</a:t>
            </a:r>
            <a:endParaRPr lang="es-ES" sz="2000" b="1">
              <a:solidFill>
                <a:srgbClr val="FF00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385874" y="49182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>
                <a:solidFill>
                  <a:srgbClr val="FF0000"/>
                </a:solidFill>
              </a:rPr>
              <a:t>P</a:t>
            </a:r>
            <a:endParaRPr lang="es-ES" sz="2000" b="1">
              <a:solidFill>
                <a:srgbClr val="FF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008691" y="520887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>
                <a:solidFill>
                  <a:srgbClr val="0033CC"/>
                </a:solidFill>
              </a:rPr>
              <a:t>N</a:t>
            </a:r>
            <a:endParaRPr lang="es-ES" sz="2000" b="1">
              <a:solidFill>
                <a:srgbClr val="0033CC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107095" y="892529"/>
            <a:ext cx="22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mtClean="0"/>
              <a:t>e</a:t>
            </a:r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4259284" y="202672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b</a:t>
            </a:r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6866758" y="84416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c</a:t>
            </a:r>
            <a:endParaRPr lang="es-ES"/>
          </a:p>
        </p:txBody>
      </p:sp>
      <p:cxnSp>
        <p:nvCxnSpPr>
          <p:cNvPr id="23" name="22 Conector recto"/>
          <p:cNvCxnSpPr/>
          <p:nvPr/>
        </p:nvCxnSpPr>
        <p:spPr>
          <a:xfrm>
            <a:off x="803354" y="1221782"/>
            <a:ext cx="5459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795647" y="1223158"/>
            <a:ext cx="0" cy="1389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25 Grupo"/>
          <p:cNvGrpSpPr/>
          <p:nvPr/>
        </p:nvGrpSpPr>
        <p:grpSpPr>
          <a:xfrm rot="16200000">
            <a:off x="463137" y="2838204"/>
            <a:ext cx="639289" cy="213756"/>
            <a:chOff x="1591294" y="3380509"/>
            <a:chExt cx="2278083" cy="930234"/>
          </a:xfrm>
        </p:grpSpPr>
        <p:cxnSp>
          <p:nvCxnSpPr>
            <p:cNvPr id="27" name="26 Conector recto"/>
            <p:cNvCxnSpPr/>
            <p:nvPr/>
          </p:nvCxnSpPr>
          <p:spPr>
            <a:xfrm>
              <a:off x="1591294" y="3800104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flipH="1">
              <a:off x="1696192" y="339634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>
              <a:off x="1836717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 flipH="1">
              <a:off x="1979221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2119746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 flipH="1">
              <a:off x="2252353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2392878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 flipH="1">
              <a:off x="2537361" y="339436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>
              <a:off x="2677886" y="339238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 flipH="1">
              <a:off x="2810494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>
              <a:off x="2951019" y="3392385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 flipH="1">
              <a:off x="3083626" y="3382488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>
              <a:off x="3224151" y="338050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 flipH="1">
              <a:off x="3356759" y="338248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>
              <a:off x="3497284" y="338051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flipH="1">
              <a:off x="3629891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>
              <a:off x="3774375" y="3406239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44 Conector recto"/>
          <p:cNvCxnSpPr/>
          <p:nvPr/>
        </p:nvCxnSpPr>
        <p:spPr>
          <a:xfrm>
            <a:off x="760020" y="3277590"/>
            <a:ext cx="0" cy="629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45 Grupo"/>
          <p:cNvGrpSpPr/>
          <p:nvPr/>
        </p:nvGrpSpPr>
        <p:grpSpPr>
          <a:xfrm>
            <a:off x="403761" y="3954483"/>
            <a:ext cx="676894" cy="154379"/>
            <a:chOff x="914400" y="3740727"/>
            <a:chExt cx="676894" cy="154379"/>
          </a:xfrm>
        </p:grpSpPr>
        <p:cxnSp>
          <p:nvCxnSpPr>
            <p:cNvPr id="47" name="46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56 Conector recto"/>
          <p:cNvCxnSpPr/>
          <p:nvPr/>
        </p:nvCxnSpPr>
        <p:spPr>
          <a:xfrm rot="16200000">
            <a:off x="2481944" y="4037611"/>
            <a:ext cx="42751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736271" y="6187044"/>
            <a:ext cx="76952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748145" y="4108862"/>
            <a:ext cx="0" cy="2066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7833870" y="1169466"/>
            <a:ext cx="5459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/>
          <p:nvPr/>
        </p:nvCxnSpPr>
        <p:spPr>
          <a:xfrm>
            <a:off x="8383979" y="1175657"/>
            <a:ext cx="0" cy="1460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73 Grupo"/>
          <p:cNvGrpSpPr/>
          <p:nvPr/>
        </p:nvGrpSpPr>
        <p:grpSpPr>
          <a:xfrm rot="16200000">
            <a:off x="8049491" y="2848101"/>
            <a:ext cx="639289" cy="213756"/>
            <a:chOff x="1591294" y="3380509"/>
            <a:chExt cx="2278083" cy="930234"/>
          </a:xfrm>
        </p:grpSpPr>
        <p:cxnSp>
          <p:nvCxnSpPr>
            <p:cNvPr id="75" name="74 Conector recto"/>
            <p:cNvCxnSpPr/>
            <p:nvPr/>
          </p:nvCxnSpPr>
          <p:spPr>
            <a:xfrm>
              <a:off x="1591294" y="3800104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75 Conector recto"/>
            <p:cNvCxnSpPr/>
            <p:nvPr/>
          </p:nvCxnSpPr>
          <p:spPr>
            <a:xfrm flipH="1">
              <a:off x="1696192" y="339634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76 Conector recto"/>
            <p:cNvCxnSpPr/>
            <p:nvPr/>
          </p:nvCxnSpPr>
          <p:spPr>
            <a:xfrm>
              <a:off x="1836717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77 Conector recto"/>
            <p:cNvCxnSpPr/>
            <p:nvPr/>
          </p:nvCxnSpPr>
          <p:spPr>
            <a:xfrm flipH="1">
              <a:off x="1979221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recto"/>
            <p:cNvCxnSpPr/>
            <p:nvPr/>
          </p:nvCxnSpPr>
          <p:spPr>
            <a:xfrm>
              <a:off x="2119746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79 Conector recto"/>
            <p:cNvCxnSpPr/>
            <p:nvPr/>
          </p:nvCxnSpPr>
          <p:spPr>
            <a:xfrm flipH="1">
              <a:off x="2252353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"/>
            <p:cNvCxnSpPr/>
            <p:nvPr/>
          </p:nvCxnSpPr>
          <p:spPr>
            <a:xfrm>
              <a:off x="2392878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81 Conector recto"/>
            <p:cNvCxnSpPr/>
            <p:nvPr/>
          </p:nvCxnSpPr>
          <p:spPr>
            <a:xfrm flipH="1">
              <a:off x="2537361" y="339436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82 Conector recto"/>
            <p:cNvCxnSpPr/>
            <p:nvPr/>
          </p:nvCxnSpPr>
          <p:spPr>
            <a:xfrm>
              <a:off x="2677886" y="339238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83 Conector recto"/>
            <p:cNvCxnSpPr/>
            <p:nvPr/>
          </p:nvCxnSpPr>
          <p:spPr>
            <a:xfrm flipH="1">
              <a:off x="2810494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/>
            <p:nvPr/>
          </p:nvCxnSpPr>
          <p:spPr>
            <a:xfrm>
              <a:off x="2951019" y="3392385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 flipH="1">
              <a:off x="3083626" y="3382488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86 Conector recto"/>
            <p:cNvCxnSpPr/>
            <p:nvPr/>
          </p:nvCxnSpPr>
          <p:spPr>
            <a:xfrm>
              <a:off x="3224151" y="338050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87 Conector recto"/>
            <p:cNvCxnSpPr/>
            <p:nvPr/>
          </p:nvCxnSpPr>
          <p:spPr>
            <a:xfrm flipH="1">
              <a:off x="3356759" y="338248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88 Conector recto"/>
            <p:cNvCxnSpPr/>
            <p:nvPr/>
          </p:nvCxnSpPr>
          <p:spPr>
            <a:xfrm>
              <a:off x="3497284" y="338051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89 Conector recto"/>
            <p:cNvCxnSpPr/>
            <p:nvPr/>
          </p:nvCxnSpPr>
          <p:spPr>
            <a:xfrm flipH="1">
              <a:off x="3629891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90 Conector recto"/>
            <p:cNvCxnSpPr/>
            <p:nvPr/>
          </p:nvCxnSpPr>
          <p:spPr>
            <a:xfrm>
              <a:off x="3774375" y="3406239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92 Conector recto"/>
          <p:cNvCxnSpPr/>
          <p:nvPr/>
        </p:nvCxnSpPr>
        <p:spPr>
          <a:xfrm>
            <a:off x="8360229" y="3277590"/>
            <a:ext cx="0" cy="6887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93 Grupo"/>
          <p:cNvGrpSpPr/>
          <p:nvPr/>
        </p:nvGrpSpPr>
        <p:grpSpPr>
          <a:xfrm flipV="1">
            <a:off x="8001990" y="4011880"/>
            <a:ext cx="676894" cy="154379"/>
            <a:chOff x="914400" y="3740727"/>
            <a:chExt cx="676894" cy="154379"/>
          </a:xfrm>
        </p:grpSpPr>
        <p:cxnSp>
          <p:nvCxnSpPr>
            <p:cNvPr id="95" name="94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95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96 Grupo"/>
          <p:cNvGrpSpPr/>
          <p:nvPr/>
        </p:nvGrpSpPr>
        <p:grpSpPr>
          <a:xfrm flipV="1">
            <a:off x="8000011" y="4378035"/>
            <a:ext cx="676894" cy="154379"/>
            <a:chOff x="914400" y="3740727"/>
            <a:chExt cx="676894" cy="154379"/>
          </a:xfrm>
        </p:grpSpPr>
        <p:cxnSp>
          <p:nvCxnSpPr>
            <p:cNvPr id="98" name="97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98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99 Grupo"/>
          <p:cNvGrpSpPr/>
          <p:nvPr/>
        </p:nvGrpSpPr>
        <p:grpSpPr>
          <a:xfrm flipV="1">
            <a:off x="8009907" y="4756066"/>
            <a:ext cx="676894" cy="154379"/>
            <a:chOff x="914400" y="3740727"/>
            <a:chExt cx="676894" cy="154379"/>
          </a:xfrm>
        </p:grpSpPr>
        <p:cxnSp>
          <p:nvCxnSpPr>
            <p:cNvPr id="101" name="100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101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109 Conector recto"/>
          <p:cNvCxnSpPr/>
          <p:nvPr/>
        </p:nvCxnSpPr>
        <p:spPr>
          <a:xfrm rot="16200000">
            <a:off x="8241477" y="4251368"/>
            <a:ext cx="225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recto"/>
          <p:cNvCxnSpPr/>
          <p:nvPr/>
        </p:nvCxnSpPr>
        <p:spPr>
          <a:xfrm rot="16200000">
            <a:off x="8263247" y="4641275"/>
            <a:ext cx="225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111 Conector recto"/>
          <p:cNvCxnSpPr/>
          <p:nvPr/>
        </p:nvCxnSpPr>
        <p:spPr>
          <a:xfrm rot="16200000">
            <a:off x="8275123" y="4985659"/>
            <a:ext cx="225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112 Grupo"/>
          <p:cNvGrpSpPr/>
          <p:nvPr/>
        </p:nvGrpSpPr>
        <p:grpSpPr>
          <a:xfrm flipV="1">
            <a:off x="8031679" y="5134096"/>
            <a:ext cx="676894" cy="154379"/>
            <a:chOff x="914400" y="3740727"/>
            <a:chExt cx="676894" cy="154379"/>
          </a:xfrm>
        </p:grpSpPr>
        <p:cxnSp>
          <p:nvCxnSpPr>
            <p:cNvPr id="114" name="113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114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115 Conector recto"/>
          <p:cNvCxnSpPr/>
          <p:nvPr/>
        </p:nvCxnSpPr>
        <p:spPr>
          <a:xfrm rot="16200000">
            <a:off x="8296895" y="5363690"/>
            <a:ext cx="225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116 Grupo"/>
          <p:cNvGrpSpPr/>
          <p:nvPr/>
        </p:nvGrpSpPr>
        <p:grpSpPr>
          <a:xfrm flipV="1">
            <a:off x="8041576" y="5524003"/>
            <a:ext cx="676894" cy="154379"/>
            <a:chOff x="914400" y="3740727"/>
            <a:chExt cx="676894" cy="154379"/>
          </a:xfrm>
        </p:grpSpPr>
        <p:cxnSp>
          <p:nvCxnSpPr>
            <p:cNvPr id="118" name="117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118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120 Conector recto"/>
          <p:cNvCxnSpPr/>
          <p:nvPr/>
        </p:nvCxnSpPr>
        <p:spPr>
          <a:xfrm>
            <a:off x="8443356" y="5676405"/>
            <a:ext cx="0" cy="510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122 CuadroTexto"/>
          <p:cNvSpPr txBox="1"/>
          <p:nvPr/>
        </p:nvSpPr>
        <p:spPr>
          <a:xfrm>
            <a:off x="760021" y="344384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smtClean="0"/>
              <a:t>+</a:t>
            </a:r>
            <a:endParaRPr lang="es-ES" sz="2800"/>
          </a:p>
        </p:txBody>
      </p:sp>
      <p:sp>
        <p:nvSpPr>
          <p:cNvPr id="124" name="123 CuadroTexto"/>
          <p:cNvSpPr txBox="1"/>
          <p:nvPr/>
        </p:nvSpPr>
        <p:spPr>
          <a:xfrm>
            <a:off x="8003969" y="566453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smtClean="0"/>
              <a:t>+</a:t>
            </a:r>
            <a:endParaRPr lang="es-ES" sz="2800"/>
          </a:p>
        </p:txBody>
      </p:sp>
      <p:cxnSp>
        <p:nvCxnSpPr>
          <p:cNvPr id="125" name="124 Conector recto"/>
          <p:cNvCxnSpPr/>
          <p:nvPr/>
        </p:nvCxnSpPr>
        <p:spPr>
          <a:xfrm>
            <a:off x="855025" y="4322619"/>
            <a:ext cx="2256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125 Conector recto"/>
          <p:cNvCxnSpPr/>
          <p:nvPr/>
        </p:nvCxnSpPr>
        <p:spPr>
          <a:xfrm>
            <a:off x="8037617" y="3869378"/>
            <a:ext cx="2256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126 CuadroTexto"/>
              <p:cNvSpPr txBox="1"/>
              <p:nvPr/>
            </p:nvSpPr>
            <p:spPr>
              <a:xfrm>
                <a:off x="273132" y="3457286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27" name="1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32" y="3457286"/>
                <a:ext cx="379919" cy="400110"/>
              </a:xfrm>
              <a:prstGeom prst="rect">
                <a:avLst/>
              </a:prstGeom>
              <a:blipFill rotWithShape="1">
                <a:blip r:embed="rId2"/>
                <a:stretch>
                  <a:fillRect r="-483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127 CuadroTexto"/>
              <p:cNvSpPr txBox="1"/>
              <p:nvPr/>
            </p:nvSpPr>
            <p:spPr>
              <a:xfrm>
                <a:off x="8538451" y="5839913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28" name="12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451" y="5839913"/>
                <a:ext cx="379919" cy="400110"/>
              </a:xfrm>
              <a:prstGeom prst="rect">
                <a:avLst/>
              </a:prstGeom>
              <a:blipFill rotWithShape="1">
                <a:blip r:embed="rId3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128 CuadroTexto"/>
              <p:cNvSpPr txBox="1"/>
              <p:nvPr/>
            </p:nvSpPr>
            <p:spPr>
              <a:xfrm>
                <a:off x="187829" y="2721551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29" name="1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29" y="2721551"/>
                <a:ext cx="379919" cy="400110"/>
              </a:xfrm>
              <a:prstGeom prst="rect">
                <a:avLst/>
              </a:prstGeom>
              <a:blipFill rotWithShape="1">
                <a:blip r:embed="rId4"/>
                <a:stretch>
                  <a:fillRect r="-1451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129 CuadroTexto"/>
              <p:cNvSpPr txBox="1"/>
              <p:nvPr/>
            </p:nvSpPr>
            <p:spPr>
              <a:xfrm>
                <a:off x="8498576" y="2672070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30" name="1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576" y="2672070"/>
                <a:ext cx="379919" cy="400110"/>
              </a:xfrm>
              <a:prstGeom prst="rect">
                <a:avLst/>
              </a:prstGeom>
              <a:blipFill rotWithShape="1">
                <a:blip r:embed="rId5"/>
                <a:stretch>
                  <a:fillRect r="-1451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103 CuadroTexto"/>
              <p:cNvSpPr txBox="1"/>
              <p:nvPr/>
            </p:nvSpPr>
            <p:spPr>
              <a:xfrm>
                <a:off x="2339752" y="3068960"/>
                <a:ext cx="13154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s-ES" sz="2000" b="0" i="1" smtClean="0">
                          <a:latin typeface="Cambria Math"/>
                        </a:rPr>
                        <m:t>≪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s-ES" sz="2000" b="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04" name="10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068960"/>
                <a:ext cx="1315425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104 CuadroTexto"/>
          <p:cNvSpPr txBox="1"/>
          <p:nvPr/>
        </p:nvSpPr>
        <p:spPr>
          <a:xfrm>
            <a:off x="2195736" y="3501008"/>
            <a:ext cx="1630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Circuito de</a:t>
            </a:r>
          </a:p>
          <a:p>
            <a:pPr algn="ctr"/>
            <a:r>
              <a:rPr lang="es-ES"/>
              <a:t>b</a:t>
            </a:r>
            <a:r>
              <a:rPr lang="es-ES" smtClean="0"/>
              <a:t>aja resistencia</a:t>
            </a:r>
            <a:endParaRPr lang="es-ES"/>
          </a:p>
        </p:txBody>
      </p:sp>
      <p:sp>
        <p:nvSpPr>
          <p:cNvPr id="106" name="105 CuadroTexto"/>
          <p:cNvSpPr txBox="1"/>
          <p:nvPr/>
        </p:nvSpPr>
        <p:spPr>
          <a:xfrm>
            <a:off x="5436096" y="3429000"/>
            <a:ext cx="158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Circuito de</a:t>
            </a:r>
          </a:p>
          <a:p>
            <a:pPr algn="ctr"/>
            <a:r>
              <a:rPr lang="es-ES" smtClean="0"/>
              <a:t>alta resistencia</a:t>
            </a:r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106 CuadroTexto"/>
              <p:cNvSpPr txBox="1"/>
              <p:nvPr/>
            </p:nvSpPr>
            <p:spPr>
              <a:xfrm>
                <a:off x="5292080" y="2996952"/>
                <a:ext cx="17463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s-ES" b="0" i="0" smtClean="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s-ES" b="0" i="0" smtClean="0">
                          <a:latin typeface="Cambria Math"/>
                        </a:rPr>
                        <m:t>≫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107" name="10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996952"/>
                <a:ext cx="174631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107 Grupo"/>
          <p:cNvGrpSpPr/>
          <p:nvPr/>
        </p:nvGrpSpPr>
        <p:grpSpPr>
          <a:xfrm>
            <a:off x="1565564" y="2303813"/>
            <a:ext cx="2887604" cy="3598144"/>
            <a:chOff x="1565564" y="2303813"/>
            <a:chExt cx="2887604" cy="3598144"/>
          </a:xfrm>
        </p:grpSpPr>
        <p:sp>
          <p:nvSpPr>
            <p:cNvPr id="109" name="108 Rectángulo redondeado"/>
            <p:cNvSpPr/>
            <p:nvPr/>
          </p:nvSpPr>
          <p:spPr>
            <a:xfrm>
              <a:off x="1619672" y="2348880"/>
              <a:ext cx="2766951" cy="3503222"/>
            </a:xfrm>
            <a:prstGeom prst="roundRect">
              <a:avLst/>
            </a:prstGeom>
            <a:noFill/>
            <a:ln w="31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0" name="119 Triángulo isósceles"/>
            <p:cNvSpPr/>
            <p:nvPr/>
          </p:nvSpPr>
          <p:spPr>
            <a:xfrm rot="5400000">
              <a:off x="2897580" y="2280062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2" name="121 Triángulo isósceles"/>
            <p:cNvSpPr/>
            <p:nvPr/>
          </p:nvSpPr>
          <p:spPr>
            <a:xfrm rot="16200000" flipH="1">
              <a:off x="2824349" y="5769428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1" name="130 Triángulo isósceles"/>
            <p:cNvSpPr/>
            <p:nvPr/>
          </p:nvSpPr>
          <p:spPr>
            <a:xfrm rot="10800000">
              <a:off x="4344390" y="3928753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3" name="132 Triángulo isósceles"/>
            <p:cNvSpPr/>
            <p:nvPr/>
          </p:nvSpPr>
          <p:spPr>
            <a:xfrm>
              <a:off x="1565564" y="3833750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34" name="133 Grupo"/>
          <p:cNvGrpSpPr/>
          <p:nvPr/>
        </p:nvGrpSpPr>
        <p:grpSpPr>
          <a:xfrm>
            <a:off x="1242951" y="2028701"/>
            <a:ext cx="6497702" cy="4076859"/>
            <a:chOff x="1242951" y="2028701"/>
            <a:chExt cx="6497702" cy="4076859"/>
          </a:xfrm>
        </p:grpSpPr>
        <p:sp>
          <p:nvSpPr>
            <p:cNvPr id="135" name="134 Rectángulo redondeado"/>
            <p:cNvSpPr/>
            <p:nvPr/>
          </p:nvSpPr>
          <p:spPr>
            <a:xfrm>
              <a:off x="1294411" y="2088077"/>
              <a:ext cx="6400800" cy="3956463"/>
            </a:xfrm>
            <a:prstGeom prst="roundRect">
              <a:avLst/>
            </a:prstGeom>
            <a:noFill/>
            <a:ln w="31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6" name="135 Triángulo isósceles"/>
            <p:cNvSpPr/>
            <p:nvPr/>
          </p:nvSpPr>
          <p:spPr>
            <a:xfrm rot="5400000">
              <a:off x="5721928" y="2004950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2" name="141 Triángulo isósceles"/>
            <p:cNvSpPr/>
            <p:nvPr/>
          </p:nvSpPr>
          <p:spPr>
            <a:xfrm rot="16200000" flipH="1">
              <a:off x="5591988" y="5973031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3" name="142 Triángulo isósceles"/>
            <p:cNvSpPr/>
            <p:nvPr/>
          </p:nvSpPr>
          <p:spPr>
            <a:xfrm rot="10800000">
              <a:off x="7631875" y="3879273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4" name="143 Triángulo isósceles"/>
            <p:cNvSpPr/>
            <p:nvPr/>
          </p:nvSpPr>
          <p:spPr>
            <a:xfrm>
              <a:off x="1242951" y="3808021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5" name="144 Triángulo isósceles"/>
            <p:cNvSpPr/>
            <p:nvPr/>
          </p:nvSpPr>
          <p:spPr>
            <a:xfrm rot="5400000">
              <a:off x="2905497" y="2014846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6" name="145 Triángulo isósceles"/>
            <p:cNvSpPr/>
            <p:nvPr/>
          </p:nvSpPr>
          <p:spPr>
            <a:xfrm rot="16200000" flipH="1">
              <a:off x="2834246" y="5969329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1256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194 Grupo"/>
          <p:cNvGrpSpPr/>
          <p:nvPr/>
        </p:nvGrpSpPr>
        <p:grpSpPr>
          <a:xfrm>
            <a:off x="0" y="1531918"/>
            <a:ext cx="3287288" cy="5159568"/>
            <a:chOff x="0" y="1531918"/>
            <a:chExt cx="3287288" cy="5159568"/>
          </a:xfrm>
        </p:grpSpPr>
        <p:sp>
          <p:nvSpPr>
            <p:cNvPr id="30" name="29 Rectángulo"/>
            <p:cNvSpPr/>
            <p:nvPr/>
          </p:nvSpPr>
          <p:spPr>
            <a:xfrm>
              <a:off x="971600" y="4227616"/>
              <a:ext cx="2315688" cy="1751999"/>
            </a:xfrm>
            <a:prstGeom prst="rect">
              <a:avLst/>
            </a:prstGeom>
            <a:solidFill>
              <a:srgbClr val="FFFF00">
                <a:alpha val="5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922119" y="1809395"/>
              <a:ext cx="2315688" cy="470667"/>
            </a:xfrm>
            <a:prstGeom prst="rect">
              <a:avLst/>
            </a:prstGeom>
            <a:solidFill>
              <a:srgbClr val="66FF33">
                <a:alpha val="5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1243413" y="6229821"/>
              <a:ext cx="15618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smtClean="0"/>
                <a:t>AISLANTES</a:t>
              </a:r>
              <a:endParaRPr lang="es-ES" sz="2400" b="1"/>
            </a:p>
          </p:txBody>
        </p:sp>
        <p:grpSp>
          <p:nvGrpSpPr>
            <p:cNvPr id="51" name="50 Grupo"/>
            <p:cNvGrpSpPr/>
            <p:nvPr/>
          </p:nvGrpSpPr>
          <p:grpSpPr>
            <a:xfrm>
              <a:off x="0" y="1531918"/>
              <a:ext cx="415636" cy="4868883"/>
              <a:chOff x="0" y="1531918"/>
              <a:chExt cx="415636" cy="4868883"/>
            </a:xfrm>
          </p:grpSpPr>
          <p:cxnSp>
            <p:nvCxnSpPr>
              <p:cNvPr id="49" name="48 Conector recto de flecha"/>
              <p:cNvCxnSpPr/>
              <p:nvPr/>
            </p:nvCxnSpPr>
            <p:spPr>
              <a:xfrm flipV="1">
                <a:off x="415636" y="1531918"/>
                <a:ext cx="0" cy="486888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49 CuadroTexto"/>
              <p:cNvSpPr txBox="1"/>
              <p:nvPr/>
            </p:nvSpPr>
            <p:spPr>
              <a:xfrm>
                <a:off x="0" y="1603169"/>
                <a:ext cx="3593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b="1" smtClean="0"/>
                  <a:t>E</a:t>
                </a:r>
                <a:endParaRPr lang="es-ES" sz="2800" b="1"/>
              </a:p>
            </p:txBody>
          </p:sp>
        </p:grpSp>
        <p:sp>
          <p:nvSpPr>
            <p:cNvPr id="54" name="53 CuadroTexto"/>
            <p:cNvSpPr txBox="1"/>
            <p:nvPr/>
          </p:nvSpPr>
          <p:spPr>
            <a:xfrm>
              <a:off x="912421" y="1791195"/>
              <a:ext cx="17429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smtClean="0"/>
                <a:t>Banda de conduccion</a:t>
              </a:r>
              <a:endParaRPr lang="es-ES" sz="1400"/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950026" y="5723907"/>
              <a:ext cx="1504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smtClean="0"/>
                <a:t>Banda de valencia</a:t>
              </a:r>
              <a:endParaRPr lang="es-ES" sz="1400"/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496786" y="3109355"/>
              <a:ext cx="887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smtClean="0"/>
                <a:t>Banda </a:t>
              </a:r>
            </a:p>
            <a:p>
              <a:r>
                <a:rPr lang="es-ES" sz="1400" smtClean="0"/>
                <a:t>prohibida</a:t>
              </a:r>
              <a:endParaRPr lang="es-ES" sz="1400"/>
            </a:p>
          </p:txBody>
        </p:sp>
        <p:sp>
          <p:nvSpPr>
            <p:cNvPr id="81" name="80 Elipse"/>
            <p:cNvSpPr>
              <a:spLocks noChangeAspect="1"/>
            </p:cNvSpPr>
            <p:nvPr/>
          </p:nvSpPr>
          <p:spPr>
            <a:xfrm>
              <a:off x="1929491" y="4453218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2" name="81 Elipse"/>
            <p:cNvSpPr>
              <a:spLocks noChangeAspect="1"/>
            </p:cNvSpPr>
            <p:nvPr/>
          </p:nvSpPr>
          <p:spPr>
            <a:xfrm>
              <a:off x="1690005" y="4581868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3" name="82 Elipse"/>
            <p:cNvSpPr>
              <a:spLocks noChangeAspect="1"/>
            </p:cNvSpPr>
            <p:nvPr/>
          </p:nvSpPr>
          <p:spPr>
            <a:xfrm>
              <a:off x="2293668" y="4508636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4" name="83 Elipse"/>
            <p:cNvSpPr>
              <a:spLocks noChangeAspect="1"/>
            </p:cNvSpPr>
            <p:nvPr/>
          </p:nvSpPr>
          <p:spPr>
            <a:xfrm>
              <a:off x="2671699" y="4518533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5" name="84 Elipse"/>
            <p:cNvSpPr>
              <a:spLocks noChangeAspect="1"/>
            </p:cNvSpPr>
            <p:nvPr/>
          </p:nvSpPr>
          <p:spPr>
            <a:xfrm>
              <a:off x="1434685" y="4457177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6" name="85 Elipse"/>
            <p:cNvSpPr>
              <a:spLocks noChangeAspect="1"/>
            </p:cNvSpPr>
            <p:nvPr/>
          </p:nvSpPr>
          <p:spPr>
            <a:xfrm>
              <a:off x="1195200" y="4573951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7" name="86 Elipse"/>
            <p:cNvSpPr>
              <a:spLocks noChangeAspect="1"/>
            </p:cNvSpPr>
            <p:nvPr/>
          </p:nvSpPr>
          <p:spPr>
            <a:xfrm>
              <a:off x="2081891" y="4605618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8" name="87 Elipse"/>
            <p:cNvSpPr>
              <a:spLocks noChangeAspect="1"/>
            </p:cNvSpPr>
            <p:nvPr/>
          </p:nvSpPr>
          <p:spPr>
            <a:xfrm>
              <a:off x="2946810" y="4437385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99" name="198 Grupo"/>
          <p:cNvGrpSpPr/>
          <p:nvPr/>
        </p:nvGrpSpPr>
        <p:grpSpPr>
          <a:xfrm>
            <a:off x="6648203" y="1821405"/>
            <a:ext cx="2337612" cy="4850093"/>
            <a:chOff x="6648203" y="1821405"/>
            <a:chExt cx="2337612" cy="4850093"/>
          </a:xfrm>
        </p:grpSpPr>
        <p:sp>
          <p:nvSpPr>
            <p:cNvPr id="38" name="37 Rectángulo"/>
            <p:cNvSpPr/>
            <p:nvPr/>
          </p:nvSpPr>
          <p:spPr>
            <a:xfrm>
              <a:off x="6660232" y="4120738"/>
              <a:ext cx="2315688" cy="1823388"/>
            </a:xfrm>
            <a:prstGeom prst="rect">
              <a:avLst/>
            </a:prstGeom>
            <a:solidFill>
              <a:srgbClr val="FFFF00">
                <a:alpha val="5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38 Rectángulo"/>
            <p:cNvSpPr/>
            <p:nvPr/>
          </p:nvSpPr>
          <p:spPr>
            <a:xfrm>
              <a:off x="6670127" y="1821405"/>
              <a:ext cx="2315688" cy="3154356"/>
            </a:xfrm>
            <a:prstGeom prst="rect">
              <a:avLst/>
            </a:prstGeom>
            <a:solidFill>
              <a:srgbClr val="66FF33">
                <a:alpha val="5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6748471" y="6209833"/>
              <a:ext cx="21346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smtClean="0"/>
                <a:t>CONDUCTORES</a:t>
              </a:r>
              <a:endParaRPr lang="es-ES" sz="2400" b="1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6662057" y="1828800"/>
              <a:ext cx="17429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smtClean="0"/>
                <a:t>Banda de conduccion</a:t>
              </a:r>
              <a:endParaRPr lang="es-ES" sz="140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6648203" y="5650676"/>
              <a:ext cx="1504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smtClean="0"/>
                <a:t>Banda de valencia</a:t>
              </a:r>
              <a:endParaRPr lang="es-ES" sz="1400"/>
            </a:p>
          </p:txBody>
        </p:sp>
        <p:grpSp>
          <p:nvGrpSpPr>
            <p:cNvPr id="191" name="190 Grupo"/>
            <p:cNvGrpSpPr/>
            <p:nvPr/>
          </p:nvGrpSpPr>
          <p:grpSpPr>
            <a:xfrm>
              <a:off x="6763010" y="4302841"/>
              <a:ext cx="2059808" cy="566496"/>
              <a:chOff x="6763009" y="3590321"/>
              <a:chExt cx="2059808" cy="566496"/>
            </a:xfrm>
          </p:grpSpPr>
          <p:sp>
            <p:nvSpPr>
              <p:cNvPr id="61" name="60 Elipse"/>
              <p:cNvSpPr>
                <a:spLocks noChangeAspect="1"/>
              </p:cNvSpPr>
              <p:nvPr/>
            </p:nvSpPr>
            <p:spPr>
              <a:xfrm>
                <a:off x="7144999" y="3831780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2" name="61 Elipse"/>
              <p:cNvSpPr>
                <a:spLocks noChangeAspect="1"/>
              </p:cNvSpPr>
              <p:nvPr/>
            </p:nvSpPr>
            <p:spPr>
              <a:xfrm>
                <a:off x="7297399" y="4031681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3" name="62 Elipse"/>
              <p:cNvSpPr>
                <a:spLocks noChangeAspect="1"/>
              </p:cNvSpPr>
              <p:nvPr/>
            </p:nvSpPr>
            <p:spPr>
              <a:xfrm>
                <a:off x="7580426" y="3887198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4" name="63 Elipse"/>
              <p:cNvSpPr>
                <a:spLocks noChangeAspect="1"/>
              </p:cNvSpPr>
              <p:nvPr/>
            </p:nvSpPr>
            <p:spPr>
              <a:xfrm>
                <a:off x="7770433" y="372094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5" name="64 Elipse"/>
              <p:cNvSpPr>
                <a:spLocks noChangeAspect="1"/>
              </p:cNvSpPr>
              <p:nvPr/>
            </p:nvSpPr>
            <p:spPr>
              <a:xfrm>
                <a:off x="8007940" y="3982200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6" name="65 Elipse"/>
              <p:cNvSpPr>
                <a:spLocks noChangeAspect="1"/>
              </p:cNvSpPr>
              <p:nvPr/>
            </p:nvSpPr>
            <p:spPr>
              <a:xfrm>
                <a:off x="8209820" y="374469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7" name="66 Elipse"/>
              <p:cNvSpPr>
                <a:spLocks noChangeAspect="1"/>
              </p:cNvSpPr>
              <p:nvPr/>
            </p:nvSpPr>
            <p:spPr>
              <a:xfrm>
                <a:off x="8506702" y="3982200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0" name="69 Elipse"/>
              <p:cNvSpPr>
                <a:spLocks noChangeAspect="1"/>
              </p:cNvSpPr>
              <p:nvPr/>
            </p:nvSpPr>
            <p:spPr>
              <a:xfrm>
                <a:off x="6891659" y="3649692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1" name="70 Elipse"/>
              <p:cNvSpPr>
                <a:spLocks noChangeAspect="1"/>
              </p:cNvSpPr>
              <p:nvPr/>
            </p:nvSpPr>
            <p:spPr>
              <a:xfrm>
                <a:off x="8649207" y="3732819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2" name="71 Elipse"/>
              <p:cNvSpPr>
                <a:spLocks noChangeAspect="1"/>
              </p:cNvSpPr>
              <p:nvPr/>
            </p:nvSpPr>
            <p:spPr>
              <a:xfrm>
                <a:off x="7400319" y="3659587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0" name="89 Elipse"/>
              <p:cNvSpPr>
                <a:spLocks noChangeAspect="1"/>
              </p:cNvSpPr>
              <p:nvPr/>
            </p:nvSpPr>
            <p:spPr>
              <a:xfrm>
                <a:off x="6856033" y="392282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05" name="104 Grupo"/>
              <p:cNvGrpSpPr>
                <a:grpSpLocks noChangeAspect="1"/>
              </p:cNvGrpSpPr>
              <p:nvPr/>
            </p:nvGrpSpPr>
            <p:grpSpPr>
              <a:xfrm>
                <a:off x="6798635" y="3590321"/>
                <a:ext cx="266633" cy="186486"/>
                <a:chOff x="1708067" y="3059875"/>
                <a:chExt cx="1330037" cy="930234"/>
              </a:xfrm>
            </p:grpSpPr>
            <p:grpSp>
              <p:nvGrpSpPr>
                <p:cNvPr id="106" name="105 Grupo"/>
                <p:cNvGrpSpPr/>
                <p:nvPr/>
              </p:nvGrpSpPr>
              <p:grpSpPr>
                <a:xfrm>
                  <a:off x="1708067" y="3061854"/>
                  <a:ext cx="1142011" cy="928255"/>
                  <a:chOff x="1708067" y="3061854"/>
                  <a:chExt cx="1142011" cy="928255"/>
                </a:xfrm>
              </p:grpSpPr>
              <p:sp>
                <p:nvSpPr>
                  <p:cNvPr id="110" name="109 Arco"/>
                  <p:cNvSpPr/>
                  <p:nvPr/>
                </p:nvSpPr>
                <p:spPr>
                  <a:xfrm rot="13752110">
                    <a:off x="1935678" y="3075709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11" name="110 Arco"/>
                  <p:cNvSpPr/>
                  <p:nvPr/>
                </p:nvSpPr>
                <p:spPr>
                  <a:xfrm rot="13752110">
                    <a:off x="1708067" y="3061854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107" name="106 Grupo"/>
                <p:cNvGrpSpPr/>
                <p:nvPr/>
              </p:nvGrpSpPr>
              <p:grpSpPr>
                <a:xfrm flipH="1">
                  <a:off x="1896093" y="3059875"/>
                  <a:ext cx="1142011" cy="928255"/>
                  <a:chOff x="1708067" y="3061854"/>
                  <a:chExt cx="1142011" cy="928255"/>
                </a:xfrm>
              </p:grpSpPr>
              <p:sp>
                <p:nvSpPr>
                  <p:cNvPr id="108" name="107 Arco"/>
                  <p:cNvSpPr/>
                  <p:nvPr/>
                </p:nvSpPr>
                <p:spPr>
                  <a:xfrm rot="13752110">
                    <a:off x="1935678" y="3075709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09" name="108 Arco"/>
                  <p:cNvSpPr/>
                  <p:nvPr/>
                </p:nvSpPr>
                <p:spPr>
                  <a:xfrm rot="13752110">
                    <a:off x="1708067" y="3061854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112" name="111 Grupo"/>
              <p:cNvGrpSpPr>
                <a:grpSpLocks noChangeAspect="1"/>
              </p:cNvGrpSpPr>
              <p:nvPr/>
            </p:nvGrpSpPr>
            <p:grpSpPr>
              <a:xfrm>
                <a:off x="6763009" y="3863453"/>
                <a:ext cx="266633" cy="186486"/>
                <a:chOff x="1708067" y="3059875"/>
                <a:chExt cx="1330037" cy="930234"/>
              </a:xfrm>
            </p:grpSpPr>
            <p:grpSp>
              <p:nvGrpSpPr>
                <p:cNvPr id="113" name="112 Grupo"/>
                <p:cNvGrpSpPr/>
                <p:nvPr/>
              </p:nvGrpSpPr>
              <p:grpSpPr>
                <a:xfrm>
                  <a:off x="1708067" y="3061854"/>
                  <a:ext cx="1142011" cy="928255"/>
                  <a:chOff x="1708067" y="3061854"/>
                  <a:chExt cx="1142011" cy="928255"/>
                </a:xfrm>
              </p:grpSpPr>
              <p:sp>
                <p:nvSpPr>
                  <p:cNvPr id="117" name="116 Arco"/>
                  <p:cNvSpPr/>
                  <p:nvPr/>
                </p:nvSpPr>
                <p:spPr>
                  <a:xfrm rot="13752110">
                    <a:off x="1935678" y="3075709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18" name="117 Arco"/>
                  <p:cNvSpPr/>
                  <p:nvPr/>
                </p:nvSpPr>
                <p:spPr>
                  <a:xfrm rot="13752110">
                    <a:off x="1708067" y="3061854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114" name="113 Grupo"/>
                <p:cNvGrpSpPr/>
                <p:nvPr/>
              </p:nvGrpSpPr>
              <p:grpSpPr>
                <a:xfrm flipH="1">
                  <a:off x="1896093" y="3059875"/>
                  <a:ext cx="1142011" cy="928255"/>
                  <a:chOff x="1708067" y="3061854"/>
                  <a:chExt cx="1142011" cy="928255"/>
                </a:xfrm>
              </p:grpSpPr>
              <p:sp>
                <p:nvSpPr>
                  <p:cNvPr id="115" name="114 Arco"/>
                  <p:cNvSpPr/>
                  <p:nvPr/>
                </p:nvSpPr>
                <p:spPr>
                  <a:xfrm rot="13752110">
                    <a:off x="1935678" y="3075709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16" name="115 Arco"/>
                  <p:cNvSpPr/>
                  <p:nvPr/>
                </p:nvSpPr>
                <p:spPr>
                  <a:xfrm rot="13752110">
                    <a:off x="1708067" y="3061854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119" name="118 Grupo"/>
              <p:cNvGrpSpPr>
                <a:grpSpLocks noChangeAspect="1"/>
              </p:cNvGrpSpPr>
              <p:nvPr/>
            </p:nvGrpSpPr>
            <p:grpSpPr>
              <a:xfrm>
                <a:off x="7071768" y="3792202"/>
                <a:ext cx="266633" cy="186486"/>
                <a:chOff x="1708067" y="3059875"/>
                <a:chExt cx="1330037" cy="930234"/>
              </a:xfrm>
            </p:grpSpPr>
            <p:grpSp>
              <p:nvGrpSpPr>
                <p:cNvPr id="120" name="119 Grupo"/>
                <p:cNvGrpSpPr/>
                <p:nvPr/>
              </p:nvGrpSpPr>
              <p:grpSpPr>
                <a:xfrm>
                  <a:off x="1708067" y="3061854"/>
                  <a:ext cx="1142011" cy="928255"/>
                  <a:chOff x="1708067" y="3061854"/>
                  <a:chExt cx="1142011" cy="928255"/>
                </a:xfrm>
              </p:grpSpPr>
              <p:sp>
                <p:nvSpPr>
                  <p:cNvPr id="124" name="123 Arco"/>
                  <p:cNvSpPr/>
                  <p:nvPr/>
                </p:nvSpPr>
                <p:spPr>
                  <a:xfrm rot="13752110">
                    <a:off x="1935678" y="3075709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25" name="124 Arco"/>
                  <p:cNvSpPr/>
                  <p:nvPr/>
                </p:nvSpPr>
                <p:spPr>
                  <a:xfrm rot="13752110">
                    <a:off x="1708067" y="3061854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121" name="120 Grupo"/>
                <p:cNvGrpSpPr/>
                <p:nvPr/>
              </p:nvGrpSpPr>
              <p:grpSpPr>
                <a:xfrm flipH="1">
                  <a:off x="1896093" y="3059875"/>
                  <a:ext cx="1142011" cy="928255"/>
                  <a:chOff x="1708067" y="3061854"/>
                  <a:chExt cx="1142011" cy="928255"/>
                </a:xfrm>
              </p:grpSpPr>
              <p:sp>
                <p:nvSpPr>
                  <p:cNvPr id="122" name="121 Arco"/>
                  <p:cNvSpPr/>
                  <p:nvPr/>
                </p:nvSpPr>
                <p:spPr>
                  <a:xfrm rot="13752110">
                    <a:off x="1935678" y="3075709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23" name="122 Arco"/>
                  <p:cNvSpPr/>
                  <p:nvPr/>
                </p:nvSpPr>
                <p:spPr>
                  <a:xfrm rot="13752110">
                    <a:off x="1708067" y="3061854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126" name="125 Grupo"/>
              <p:cNvGrpSpPr>
                <a:grpSpLocks noChangeAspect="1"/>
              </p:cNvGrpSpPr>
              <p:nvPr/>
            </p:nvGrpSpPr>
            <p:grpSpPr>
              <a:xfrm>
                <a:off x="7309275" y="3602197"/>
                <a:ext cx="266633" cy="186486"/>
                <a:chOff x="1708067" y="3059875"/>
                <a:chExt cx="1330037" cy="930234"/>
              </a:xfrm>
            </p:grpSpPr>
            <p:grpSp>
              <p:nvGrpSpPr>
                <p:cNvPr id="127" name="126 Grupo"/>
                <p:cNvGrpSpPr/>
                <p:nvPr/>
              </p:nvGrpSpPr>
              <p:grpSpPr>
                <a:xfrm>
                  <a:off x="1708067" y="3061854"/>
                  <a:ext cx="1142011" cy="928255"/>
                  <a:chOff x="1708067" y="3061854"/>
                  <a:chExt cx="1142011" cy="928255"/>
                </a:xfrm>
              </p:grpSpPr>
              <p:sp>
                <p:nvSpPr>
                  <p:cNvPr id="131" name="130 Arco"/>
                  <p:cNvSpPr/>
                  <p:nvPr/>
                </p:nvSpPr>
                <p:spPr>
                  <a:xfrm rot="13752110">
                    <a:off x="1935678" y="3075709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32" name="131 Arco"/>
                  <p:cNvSpPr/>
                  <p:nvPr/>
                </p:nvSpPr>
                <p:spPr>
                  <a:xfrm rot="13752110">
                    <a:off x="1708067" y="3061854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128" name="127 Grupo"/>
                <p:cNvGrpSpPr/>
                <p:nvPr/>
              </p:nvGrpSpPr>
              <p:grpSpPr>
                <a:xfrm flipH="1">
                  <a:off x="1896093" y="3059875"/>
                  <a:ext cx="1142011" cy="928255"/>
                  <a:chOff x="1708067" y="3061854"/>
                  <a:chExt cx="1142011" cy="928255"/>
                </a:xfrm>
              </p:grpSpPr>
              <p:sp>
                <p:nvSpPr>
                  <p:cNvPr id="129" name="128 Arco"/>
                  <p:cNvSpPr/>
                  <p:nvPr/>
                </p:nvSpPr>
                <p:spPr>
                  <a:xfrm rot="13752110">
                    <a:off x="1935678" y="3075709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30" name="129 Arco"/>
                  <p:cNvSpPr/>
                  <p:nvPr/>
                </p:nvSpPr>
                <p:spPr>
                  <a:xfrm rot="13752110">
                    <a:off x="1708067" y="3061854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133" name="132 Grupo"/>
              <p:cNvGrpSpPr>
                <a:grpSpLocks noChangeAspect="1"/>
              </p:cNvGrpSpPr>
              <p:nvPr/>
            </p:nvGrpSpPr>
            <p:grpSpPr>
              <a:xfrm>
                <a:off x="7214272" y="3970331"/>
                <a:ext cx="266633" cy="186486"/>
                <a:chOff x="1708067" y="3059875"/>
                <a:chExt cx="1330037" cy="930234"/>
              </a:xfrm>
            </p:grpSpPr>
            <p:grpSp>
              <p:nvGrpSpPr>
                <p:cNvPr id="134" name="133 Grupo"/>
                <p:cNvGrpSpPr/>
                <p:nvPr/>
              </p:nvGrpSpPr>
              <p:grpSpPr>
                <a:xfrm>
                  <a:off x="1708067" y="3061854"/>
                  <a:ext cx="1142011" cy="928255"/>
                  <a:chOff x="1708067" y="3061854"/>
                  <a:chExt cx="1142011" cy="928255"/>
                </a:xfrm>
              </p:grpSpPr>
              <p:sp>
                <p:nvSpPr>
                  <p:cNvPr id="138" name="137 Arco"/>
                  <p:cNvSpPr/>
                  <p:nvPr/>
                </p:nvSpPr>
                <p:spPr>
                  <a:xfrm rot="13752110">
                    <a:off x="1935678" y="3075709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39" name="138 Arco"/>
                  <p:cNvSpPr/>
                  <p:nvPr/>
                </p:nvSpPr>
                <p:spPr>
                  <a:xfrm rot="13752110">
                    <a:off x="1708067" y="3061854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135" name="134 Grupo"/>
                <p:cNvGrpSpPr/>
                <p:nvPr/>
              </p:nvGrpSpPr>
              <p:grpSpPr>
                <a:xfrm flipH="1">
                  <a:off x="1896093" y="3059875"/>
                  <a:ext cx="1142011" cy="928255"/>
                  <a:chOff x="1708067" y="3061854"/>
                  <a:chExt cx="1142011" cy="928255"/>
                </a:xfrm>
              </p:grpSpPr>
              <p:sp>
                <p:nvSpPr>
                  <p:cNvPr id="136" name="135 Arco"/>
                  <p:cNvSpPr/>
                  <p:nvPr/>
                </p:nvSpPr>
                <p:spPr>
                  <a:xfrm rot="13752110">
                    <a:off x="1935678" y="3075709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37" name="136 Arco"/>
                  <p:cNvSpPr/>
                  <p:nvPr/>
                </p:nvSpPr>
                <p:spPr>
                  <a:xfrm rot="13752110">
                    <a:off x="1708067" y="3061854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140" name="139 Grupo"/>
              <p:cNvGrpSpPr>
                <a:grpSpLocks noChangeAspect="1"/>
              </p:cNvGrpSpPr>
              <p:nvPr/>
            </p:nvGrpSpPr>
            <p:grpSpPr>
              <a:xfrm>
                <a:off x="7487405" y="3827827"/>
                <a:ext cx="266633" cy="186486"/>
                <a:chOff x="1708067" y="3059875"/>
                <a:chExt cx="1330037" cy="930234"/>
              </a:xfrm>
            </p:grpSpPr>
            <p:grpSp>
              <p:nvGrpSpPr>
                <p:cNvPr id="141" name="140 Grupo"/>
                <p:cNvGrpSpPr/>
                <p:nvPr/>
              </p:nvGrpSpPr>
              <p:grpSpPr>
                <a:xfrm>
                  <a:off x="1708067" y="3061854"/>
                  <a:ext cx="1142011" cy="928255"/>
                  <a:chOff x="1708067" y="3061854"/>
                  <a:chExt cx="1142011" cy="928255"/>
                </a:xfrm>
              </p:grpSpPr>
              <p:sp>
                <p:nvSpPr>
                  <p:cNvPr id="145" name="144 Arco"/>
                  <p:cNvSpPr/>
                  <p:nvPr/>
                </p:nvSpPr>
                <p:spPr>
                  <a:xfrm rot="13752110">
                    <a:off x="1935678" y="3075709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46" name="145 Arco"/>
                  <p:cNvSpPr/>
                  <p:nvPr/>
                </p:nvSpPr>
                <p:spPr>
                  <a:xfrm rot="13752110">
                    <a:off x="1708067" y="3061854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142" name="141 Grupo"/>
                <p:cNvGrpSpPr/>
                <p:nvPr/>
              </p:nvGrpSpPr>
              <p:grpSpPr>
                <a:xfrm flipH="1">
                  <a:off x="1896093" y="3059875"/>
                  <a:ext cx="1142011" cy="928255"/>
                  <a:chOff x="1708067" y="3061854"/>
                  <a:chExt cx="1142011" cy="928255"/>
                </a:xfrm>
              </p:grpSpPr>
              <p:sp>
                <p:nvSpPr>
                  <p:cNvPr id="143" name="142 Arco"/>
                  <p:cNvSpPr/>
                  <p:nvPr/>
                </p:nvSpPr>
                <p:spPr>
                  <a:xfrm rot="13752110">
                    <a:off x="1935678" y="3075709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44" name="143 Arco"/>
                  <p:cNvSpPr/>
                  <p:nvPr/>
                </p:nvSpPr>
                <p:spPr>
                  <a:xfrm rot="13752110">
                    <a:off x="1708067" y="3061854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147" name="146 Grupo"/>
              <p:cNvGrpSpPr>
                <a:grpSpLocks noChangeAspect="1"/>
              </p:cNvGrpSpPr>
              <p:nvPr/>
            </p:nvGrpSpPr>
            <p:grpSpPr>
              <a:xfrm>
                <a:off x="7677410" y="3661573"/>
                <a:ext cx="266633" cy="186486"/>
                <a:chOff x="1708067" y="3059875"/>
                <a:chExt cx="1330037" cy="930234"/>
              </a:xfrm>
            </p:grpSpPr>
            <p:grpSp>
              <p:nvGrpSpPr>
                <p:cNvPr id="148" name="147 Grupo"/>
                <p:cNvGrpSpPr/>
                <p:nvPr/>
              </p:nvGrpSpPr>
              <p:grpSpPr>
                <a:xfrm>
                  <a:off x="1708067" y="3061854"/>
                  <a:ext cx="1142011" cy="928255"/>
                  <a:chOff x="1708067" y="3061854"/>
                  <a:chExt cx="1142011" cy="928255"/>
                </a:xfrm>
              </p:grpSpPr>
              <p:sp>
                <p:nvSpPr>
                  <p:cNvPr id="152" name="151 Arco"/>
                  <p:cNvSpPr/>
                  <p:nvPr/>
                </p:nvSpPr>
                <p:spPr>
                  <a:xfrm rot="13752110">
                    <a:off x="1935678" y="3075709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53" name="152 Arco"/>
                  <p:cNvSpPr/>
                  <p:nvPr/>
                </p:nvSpPr>
                <p:spPr>
                  <a:xfrm rot="13752110">
                    <a:off x="1708067" y="3061854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149" name="148 Grupo"/>
                <p:cNvGrpSpPr/>
                <p:nvPr/>
              </p:nvGrpSpPr>
              <p:grpSpPr>
                <a:xfrm flipH="1">
                  <a:off x="1896093" y="3059875"/>
                  <a:ext cx="1142011" cy="928255"/>
                  <a:chOff x="1708067" y="3061854"/>
                  <a:chExt cx="1142011" cy="928255"/>
                </a:xfrm>
              </p:grpSpPr>
              <p:sp>
                <p:nvSpPr>
                  <p:cNvPr id="150" name="149 Arco"/>
                  <p:cNvSpPr/>
                  <p:nvPr/>
                </p:nvSpPr>
                <p:spPr>
                  <a:xfrm rot="13752110">
                    <a:off x="1935678" y="3075709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51" name="150 Arco"/>
                  <p:cNvSpPr/>
                  <p:nvPr/>
                </p:nvSpPr>
                <p:spPr>
                  <a:xfrm rot="13752110">
                    <a:off x="1708067" y="3061854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154" name="153 Grupo"/>
              <p:cNvGrpSpPr>
                <a:grpSpLocks noChangeAspect="1"/>
              </p:cNvGrpSpPr>
              <p:nvPr/>
            </p:nvGrpSpPr>
            <p:grpSpPr>
              <a:xfrm>
                <a:off x="8116796" y="3685323"/>
                <a:ext cx="266633" cy="186486"/>
                <a:chOff x="1708067" y="3059875"/>
                <a:chExt cx="1330037" cy="930234"/>
              </a:xfrm>
            </p:grpSpPr>
            <p:grpSp>
              <p:nvGrpSpPr>
                <p:cNvPr id="155" name="154 Grupo"/>
                <p:cNvGrpSpPr/>
                <p:nvPr/>
              </p:nvGrpSpPr>
              <p:grpSpPr>
                <a:xfrm>
                  <a:off x="1708067" y="3061854"/>
                  <a:ext cx="1142011" cy="928255"/>
                  <a:chOff x="1708067" y="3061854"/>
                  <a:chExt cx="1142011" cy="928255"/>
                </a:xfrm>
              </p:grpSpPr>
              <p:sp>
                <p:nvSpPr>
                  <p:cNvPr id="159" name="158 Arco"/>
                  <p:cNvSpPr/>
                  <p:nvPr/>
                </p:nvSpPr>
                <p:spPr>
                  <a:xfrm rot="13752110">
                    <a:off x="1935678" y="3075709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0" name="159 Arco"/>
                  <p:cNvSpPr/>
                  <p:nvPr/>
                </p:nvSpPr>
                <p:spPr>
                  <a:xfrm rot="13752110">
                    <a:off x="1708067" y="3061854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156" name="155 Grupo"/>
                <p:cNvGrpSpPr/>
                <p:nvPr/>
              </p:nvGrpSpPr>
              <p:grpSpPr>
                <a:xfrm flipH="1">
                  <a:off x="1896093" y="3059875"/>
                  <a:ext cx="1142011" cy="928255"/>
                  <a:chOff x="1708067" y="3061854"/>
                  <a:chExt cx="1142011" cy="928255"/>
                </a:xfrm>
              </p:grpSpPr>
              <p:sp>
                <p:nvSpPr>
                  <p:cNvPr id="157" name="156 Arco"/>
                  <p:cNvSpPr/>
                  <p:nvPr/>
                </p:nvSpPr>
                <p:spPr>
                  <a:xfrm rot="13752110">
                    <a:off x="1935678" y="3075709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58" name="157 Arco"/>
                  <p:cNvSpPr/>
                  <p:nvPr/>
                </p:nvSpPr>
                <p:spPr>
                  <a:xfrm rot="13752110">
                    <a:off x="1708067" y="3061854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161" name="160 Grupo"/>
              <p:cNvGrpSpPr>
                <a:grpSpLocks noChangeAspect="1"/>
              </p:cNvGrpSpPr>
              <p:nvPr/>
            </p:nvGrpSpPr>
            <p:grpSpPr>
              <a:xfrm>
                <a:off x="7914916" y="3922830"/>
                <a:ext cx="266633" cy="186486"/>
                <a:chOff x="1708067" y="3059875"/>
                <a:chExt cx="1330037" cy="930234"/>
              </a:xfrm>
            </p:grpSpPr>
            <p:grpSp>
              <p:nvGrpSpPr>
                <p:cNvPr id="162" name="161 Grupo"/>
                <p:cNvGrpSpPr/>
                <p:nvPr/>
              </p:nvGrpSpPr>
              <p:grpSpPr>
                <a:xfrm>
                  <a:off x="1708067" y="3061854"/>
                  <a:ext cx="1142011" cy="928255"/>
                  <a:chOff x="1708067" y="3061854"/>
                  <a:chExt cx="1142011" cy="928255"/>
                </a:xfrm>
              </p:grpSpPr>
              <p:sp>
                <p:nvSpPr>
                  <p:cNvPr id="166" name="165 Arco"/>
                  <p:cNvSpPr/>
                  <p:nvPr/>
                </p:nvSpPr>
                <p:spPr>
                  <a:xfrm rot="13752110">
                    <a:off x="1935678" y="3075709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7" name="166 Arco"/>
                  <p:cNvSpPr/>
                  <p:nvPr/>
                </p:nvSpPr>
                <p:spPr>
                  <a:xfrm rot="13752110">
                    <a:off x="1708067" y="3061854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163" name="162 Grupo"/>
                <p:cNvGrpSpPr/>
                <p:nvPr/>
              </p:nvGrpSpPr>
              <p:grpSpPr>
                <a:xfrm flipH="1">
                  <a:off x="1896093" y="3059875"/>
                  <a:ext cx="1142011" cy="928255"/>
                  <a:chOff x="1708067" y="3061854"/>
                  <a:chExt cx="1142011" cy="928255"/>
                </a:xfrm>
              </p:grpSpPr>
              <p:sp>
                <p:nvSpPr>
                  <p:cNvPr id="164" name="163 Arco"/>
                  <p:cNvSpPr/>
                  <p:nvPr/>
                </p:nvSpPr>
                <p:spPr>
                  <a:xfrm rot="13752110">
                    <a:off x="1935678" y="3075709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5" name="164 Arco"/>
                  <p:cNvSpPr/>
                  <p:nvPr/>
                </p:nvSpPr>
                <p:spPr>
                  <a:xfrm rot="13752110">
                    <a:off x="1708067" y="3061854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168" name="167 Grupo"/>
              <p:cNvGrpSpPr>
                <a:grpSpLocks noChangeAspect="1"/>
              </p:cNvGrpSpPr>
              <p:nvPr/>
            </p:nvGrpSpPr>
            <p:grpSpPr>
              <a:xfrm>
                <a:off x="8425555" y="3922830"/>
                <a:ext cx="266633" cy="186486"/>
                <a:chOff x="1708067" y="3059875"/>
                <a:chExt cx="1330037" cy="930234"/>
              </a:xfrm>
            </p:grpSpPr>
            <p:grpSp>
              <p:nvGrpSpPr>
                <p:cNvPr id="169" name="168 Grupo"/>
                <p:cNvGrpSpPr/>
                <p:nvPr/>
              </p:nvGrpSpPr>
              <p:grpSpPr>
                <a:xfrm>
                  <a:off x="1708067" y="3061854"/>
                  <a:ext cx="1142011" cy="928255"/>
                  <a:chOff x="1708067" y="3061854"/>
                  <a:chExt cx="1142011" cy="928255"/>
                </a:xfrm>
              </p:grpSpPr>
              <p:sp>
                <p:nvSpPr>
                  <p:cNvPr id="173" name="172 Arco"/>
                  <p:cNvSpPr/>
                  <p:nvPr/>
                </p:nvSpPr>
                <p:spPr>
                  <a:xfrm rot="13752110">
                    <a:off x="1935678" y="3075709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74" name="173 Arco"/>
                  <p:cNvSpPr/>
                  <p:nvPr/>
                </p:nvSpPr>
                <p:spPr>
                  <a:xfrm rot="13752110">
                    <a:off x="1708067" y="3061854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170" name="169 Grupo"/>
                <p:cNvGrpSpPr/>
                <p:nvPr/>
              </p:nvGrpSpPr>
              <p:grpSpPr>
                <a:xfrm flipH="1">
                  <a:off x="1896093" y="3059875"/>
                  <a:ext cx="1142011" cy="928255"/>
                  <a:chOff x="1708067" y="3061854"/>
                  <a:chExt cx="1142011" cy="928255"/>
                </a:xfrm>
              </p:grpSpPr>
              <p:sp>
                <p:nvSpPr>
                  <p:cNvPr id="171" name="170 Arco"/>
                  <p:cNvSpPr/>
                  <p:nvPr/>
                </p:nvSpPr>
                <p:spPr>
                  <a:xfrm rot="13752110">
                    <a:off x="1935678" y="3075709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72" name="171 Arco"/>
                  <p:cNvSpPr/>
                  <p:nvPr/>
                </p:nvSpPr>
                <p:spPr>
                  <a:xfrm rot="13752110">
                    <a:off x="1708067" y="3061854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175" name="174 Grupo"/>
              <p:cNvGrpSpPr>
                <a:grpSpLocks noChangeAspect="1"/>
              </p:cNvGrpSpPr>
              <p:nvPr/>
            </p:nvGrpSpPr>
            <p:grpSpPr>
              <a:xfrm>
                <a:off x="8556184" y="3661573"/>
                <a:ext cx="266633" cy="186486"/>
                <a:chOff x="1708067" y="3059875"/>
                <a:chExt cx="1330037" cy="930234"/>
              </a:xfrm>
            </p:grpSpPr>
            <p:grpSp>
              <p:nvGrpSpPr>
                <p:cNvPr id="176" name="175 Grupo"/>
                <p:cNvGrpSpPr/>
                <p:nvPr/>
              </p:nvGrpSpPr>
              <p:grpSpPr>
                <a:xfrm>
                  <a:off x="1708067" y="3061854"/>
                  <a:ext cx="1142011" cy="928255"/>
                  <a:chOff x="1708067" y="3061854"/>
                  <a:chExt cx="1142011" cy="928255"/>
                </a:xfrm>
              </p:grpSpPr>
              <p:sp>
                <p:nvSpPr>
                  <p:cNvPr id="180" name="179 Arco"/>
                  <p:cNvSpPr/>
                  <p:nvPr/>
                </p:nvSpPr>
                <p:spPr>
                  <a:xfrm rot="13752110">
                    <a:off x="1935678" y="3075709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81" name="180 Arco"/>
                  <p:cNvSpPr/>
                  <p:nvPr/>
                </p:nvSpPr>
                <p:spPr>
                  <a:xfrm rot="13752110">
                    <a:off x="1708067" y="3061854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177" name="176 Grupo"/>
                <p:cNvGrpSpPr/>
                <p:nvPr/>
              </p:nvGrpSpPr>
              <p:grpSpPr>
                <a:xfrm flipH="1">
                  <a:off x="1896093" y="3059875"/>
                  <a:ext cx="1142011" cy="928255"/>
                  <a:chOff x="1708067" y="3061854"/>
                  <a:chExt cx="1142011" cy="928255"/>
                </a:xfrm>
              </p:grpSpPr>
              <p:sp>
                <p:nvSpPr>
                  <p:cNvPr id="178" name="177 Arco"/>
                  <p:cNvSpPr/>
                  <p:nvPr/>
                </p:nvSpPr>
                <p:spPr>
                  <a:xfrm rot="13752110">
                    <a:off x="1935678" y="3075709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79" name="178 Arco"/>
                  <p:cNvSpPr/>
                  <p:nvPr/>
                </p:nvSpPr>
                <p:spPr>
                  <a:xfrm rot="13752110">
                    <a:off x="1708067" y="3061854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</p:grpSp>
      <p:grpSp>
        <p:nvGrpSpPr>
          <p:cNvPr id="198" name="197 Grupo"/>
          <p:cNvGrpSpPr/>
          <p:nvPr/>
        </p:nvGrpSpPr>
        <p:grpSpPr>
          <a:xfrm>
            <a:off x="3428012" y="1793174"/>
            <a:ext cx="2806804" cy="4924340"/>
            <a:chOff x="3428012" y="1793174"/>
            <a:chExt cx="2806804" cy="4924340"/>
          </a:xfrm>
        </p:grpSpPr>
        <p:sp>
          <p:nvSpPr>
            <p:cNvPr id="36" name="35 Rectángulo"/>
            <p:cNvSpPr/>
            <p:nvPr/>
          </p:nvSpPr>
          <p:spPr>
            <a:xfrm>
              <a:off x="3770017" y="4156364"/>
              <a:ext cx="2315688" cy="1811181"/>
            </a:xfrm>
            <a:prstGeom prst="rect">
              <a:avLst/>
            </a:prstGeom>
            <a:solidFill>
              <a:srgbClr val="FFFF00">
                <a:alpha val="5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3779912" y="1793174"/>
              <a:ext cx="2315688" cy="1575651"/>
            </a:xfrm>
            <a:prstGeom prst="rect">
              <a:avLst/>
            </a:prstGeom>
            <a:solidFill>
              <a:srgbClr val="66FF33">
                <a:alpha val="5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3452516" y="6255849"/>
              <a:ext cx="27823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smtClean="0"/>
                <a:t>SEMICONDUCTORES</a:t>
              </a:r>
              <a:endParaRPr lang="es-ES" sz="2400" b="1"/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3764477" y="1805050"/>
              <a:ext cx="17429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smtClean="0"/>
                <a:t>Banda de conduccion</a:t>
              </a:r>
              <a:endParaRPr lang="es-ES" sz="140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3738748" y="5686302"/>
              <a:ext cx="1504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smtClean="0"/>
                <a:t>Banda de valencia</a:t>
              </a:r>
              <a:endParaRPr lang="es-ES" sz="140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428012" y="3511138"/>
              <a:ext cx="887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smtClean="0"/>
                <a:t>Banda </a:t>
              </a:r>
            </a:p>
            <a:p>
              <a:r>
                <a:rPr lang="es-ES" sz="1400" smtClean="0"/>
                <a:t>prohibida</a:t>
              </a:r>
              <a:endParaRPr lang="es-ES" sz="1400"/>
            </a:p>
          </p:txBody>
        </p:sp>
        <p:grpSp>
          <p:nvGrpSpPr>
            <p:cNvPr id="193" name="192 Grupo"/>
            <p:cNvGrpSpPr/>
            <p:nvPr/>
          </p:nvGrpSpPr>
          <p:grpSpPr>
            <a:xfrm>
              <a:off x="4031685" y="4405755"/>
              <a:ext cx="1833906" cy="250529"/>
              <a:chOff x="4102937" y="4477007"/>
              <a:chExt cx="1833906" cy="250529"/>
            </a:xfrm>
          </p:grpSpPr>
          <p:sp>
            <p:nvSpPr>
              <p:cNvPr id="68" name="67 Elipse"/>
              <p:cNvSpPr>
                <a:spLocks noChangeAspect="1"/>
              </p:cNvSpPr>
              <p:nvPr/>
            </p:nvSpPr>
            <p:spPr>
              <a:xfrm>
                <a:off x="4837228" y="4492840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4" name="73 Elipse"/>
              <p:cNvSpPr>
                <a:spLocks noChangeAspect="1"/>
              </p:cNvSpPr>
              <p:nvPr/>
            </p:nvSpPr>
            <p:spPr>
              <a:xfrm>
                <a:off x="4597742" y="4621490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5" name="74 Elipse"/>
              <p:cNvSpPr>
                <a:spLocks noChangeAspect="1"/>
              </p:cNvSpPr>
              <p:nvPr/>
            </p:nvSpPr>
            <p:spPr>
              <a:xfrm>
                <a:off x="5201405" y="4548258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6" name="75 Elipse"/>
              <p:cNvSpPr>
                <a:spLocks noChangeAspect="1"/>
              </p:cNvSpPr>
              <p:nvPr/>
            </p:nvSpPr>
            <p:spPr>
              <a:xfrm>
                <a:off x="5579436" y="4558155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7" name="76 Elipse"/>
              <p:cNvSpPr>
                <a:spLocks noChangeAspect="1"/>
              </p:cNvSpPr>
              <p:nvPr/>
            </p:nvSpPr>
            <p:spPr>
              <a:xfrm>
                <a:off x="4342422" y="4496799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8" name="77 Elipse"/>
              <p:cNvSpPr>
                <a:spLocks noChangeAspect="1"/>
              </p:cNvSpPr>
              <p:nvPr/>
            </p:nvSpPr>
            <p:spPr>
              <a:xfrm>
                <a:off x="4102937" y="4613573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9" name="78 Elipse"/>
              <p:cNvSpPr>
                <a:spLocks noChangeAspect="1"/>
              </p:cNvSpPr>
              <p:nvPr/>
            </p:nvSpPr>
            <p:spPr>
              <a:xfrm>
                <a:off x="4989628" y="4645240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0" name="79 Elipse"/>
              <p:cNvSpPr>
                <a:spLocks noChangeAspect="1"/>
              </p:cNvSpPr>
              <p:nvPr/>
            </p:nvSpPr>
            <p:spPr>
              <a:xfrm>
                <a:off x="5854547" y="4477007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92" name="191 Grupo"/>
            <p:cNvGrpSpPr/>
            <p:nvPr/>
          </p:nvGrpSpPr>
          <p:grpSpPr>
            <a:xfrm>
              <a:off x="3914910" y="3010409"/>
              <a:ext cx="1786675" cy="307218"/>
              <a:chOff x="3914910" y="3010409"/>
              <a:chExt cx="1786675" cy="307218"/>
            </a:xfrm>
          </p:grpSpPr>
          <p:sp>
            <p:nvSpPr>
              <p:cNvPr id="69" name="68 Elipse"/>
              <p:cNvSpPr>
                <a:spLocks noChangeAspect="1"/>
              </p:cNvSpPr>
              <p:nvPr/>
            </p:nvSpPr>
            <p:spPr>
              <a:xfrm>
                <a:off x="5525996" y="3067801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3" name="72 Elipse"/>
              <p:cNvSpPr>
                <a:spLocks noChangeAspect="1"/>
              </p:cNvSpPr>
              <p:nvPr/>
            </p:nvSpPr>
            <p:spPr>
              <a:xfrm>
                <a:off x="4835249" y="3184575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97" name="96 Grupo"/>
              <p:cNvGrpSpPr>
                <a:grpSpLocks noChangeAspect="1"/>
              </p:cNvGrpSpPr>
              <p:nvPr/>
            </p:nvGrpSpPr>
            <p:grpSpPr>
              <a:xfrm>
                <a:off x="4724412" y="3131141"/>
                <a:ext cx="266633" cy="186486"/>
                <a:chOff x="1708067" y="3059875"/>
                <a:chExt cx="1330037" cy="930234"/>
              </a:xfrm>
            </p:grpSpPr>
            <p:grpSp>
              <p:nvGrpSpPr>
                <p:cNvPr id="93" name="92 Grupo"/>
                <p:cNvGrpSpPr/>
                <p:nvPr/>
              </p:nvGrpSpPr>
              <p:grpSpPr>
                <a:xfrm>
                  <a:off x="1708067" y="3061854"/>
                  <a:ext cx="1142011" cy="928255"/>
                  <a:chOff x="1708067" y="3061854"/>
                  <a:chExt cx="1142011" cy="928255"/>
                </a:xfrm>
              </p:grpSpPr>
              <p:sp>
                <p:nvSpPr>
                  <p:cNvPr id="91" name="90 Arco"/>
                  <p:cNvSpPr/>
                  <p:nvPr/>
                </p:nvSpPr>
                <p:spPr>
                  <a:xfrm rot="13752110">
                    <a:off x="1935678" y="3075709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92" name="91 Arco"/>
                  <p:cNvSpPr/>
                  <p:nvPr/>
                </p:nvSpPr>
                <p:spPr>
                  <a:xfrm rot="13752110">
                    <a:off x="1708067" y="3061854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94" name="93 Grupo"/>
                <p:cNvGrpSpPr/>
                <p:nvPr/>
              </p:nvGrpSpPr>
              <p:grpSpPr>
                <a:xfrm flipH="1">
                  <a:off x="1896093" y="3059875"/>
                  <a:ext cx="1142011" cy="928255"/>
                  <a:chOff x="1708067" y="3061854"/>
                  <a:chExt cx="1142011" cy="928255"/>
                </a:xfrm>
              </p:grpSpPr>
              <p:sp>
                <p:nvSpPr>
                  <p:cNvPr id="95" name="94 Arco"/>
                  <p:cNvSpPr/>
                  <p:nvPr/>
                </p:nvSpPr>
                <p:spPr>
                  <a:xfrm rot="13752110">
                    <a:off x="1935678" y="3075709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96" name="95 Arco"/>
                  <p:cNvSpPr/>
                  <p:nvPr/>
                </p:nvSpPr>
                <p:spPr>
                  <a:xfrm rot="13752110">
                    <a:off x="1708067" y="3061854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98" name="97 Grupo"/>
              <p:cNvGrpSpPr>
                <a:grpSpLocks noChangeAspect="1"/>
              </p:cNvGrpSpPr>
              <p:nvPr/>
            </p:nvGrpSpPr>
            <p:grpSpPr>
              <a:xfrm>
                <a:off x="5434952" y="3010409"/>
                <a:ext cx="266633" cy="186486"/>
                <a:chOff x="1708067" y="3059875"/>
                <a:chExt cx="1330037" cy="930234"/>
              </a:xfrm>
            </p:grpSpPr>
            <p:grpSp>
              <p:nvGrpSpPr>
                <p:cNvPr id="99" name="98 Grupo"/>
                <p:cNvGrpSpPr/>
                <p:nvPr/>
              </p:nvGrpSpPr>
              <p:grpSpPr>
                <a:xfrm>
                  <a:off x="1708067" y="3061854"/>
                  <a:ext cx="1142011" cy="928255"/>
                  <a:chOff x="1708067" y="3061854"/>
                  <a:chExt cx="1142011" cy="928255"/>
                </a:xfrm>
              </p:grpSpPr>
              <p:sp>
                <p:nvSpPr>
                  <p:cNvPr id="103" name="102 Arco"/>
                  <p:cNvSpPr/>
                  <p:nvPr/>
                </p:nvSpPr>
                <p:spPr>
                  <a:xfrm rot="13752110">
                    <a:off x="1935678" y="3075709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04" name="103 Arco"/>
                  <p:cNvSpPr/>
                  <p:nvPr/>
                </p:nvSpPr>
                <p:spPr>
                  <a:xfrm rot="13752110">
                    <a:off x="1708067" y="3061854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100" name="99 Grupo"/>
                <p:cNvGrpSpPr/>
                <p:nvPr/>
              </p:nvGrpSpPr>
              <p:grpSpPr>
                <a:xfrm flipH="1">
                  <a:off x="1896093" y="3059875"/>
                  <a:ext cx="1142011" cy="928255"/>
                  <a:chOff x="1708067" y="3061854"/>
                  <a:chExt cx="1142011" cy="928255"/>
                </a:xfrm>
              </p:grpSpPr>
              <p:sp>
                <p:nvSpPr>
                  <p:cNvPr id="101" name="100 Arco"/>
                  <p:cNvSpPr/>
                  <p:nvPr/>
                </p:nvSpPr>
                <p:spPr>
                  <a:xfrm rot="13752110">
                    <a:off x="1935678" y="3075709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02" name="101 Arco"/>
                  <p:cNvSpPr/>
                  <p:nvPr/>
                </p:nvSpPr>
                <p:spPr>
                  <a:xfrm rot="13752110">
                    <a:off x="1708067" y="3061854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182" name="181 Elipse"/>
              <p:cNvSpPr>
                <a:spLocks noChangeAspect="1"/>
              </p:cNvSpPr>
              <p:nvPr/>
            </p:nvSpPr>
            <p:spPr>
              <a:xfrm>
                <a:off x="4025747" y="3099468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83" name="182 Grupo"/>
              <p:cNvGrpSpPr>
                <a:grpSpLocks noChangeAspect="1"/>
              </p:cNvGrpSpPr>
              <p:nvPr/>
            </p:nvGrpSpPr>
            <p:grpSpPr>
              <a:xfrm>
                <a:off x="3914910" y="3046034"/>
                <a:ext cx="266633" cy="186486"/>
                <a:chOff x="1708067" y="3059875"/>
                <a:chExt cx="1330037" cy="930234"/>
              </a:xfrm>
            </p:grpSpPr>
            <p:grpSp>
              <p:nvGrpSpPr>
                <p:cNvPr id="184" name="183 Grupo"/>
                <p:cNvGrpSpPr/>
                <p:nvPr/>
              </p:nvGrpSpPr>
              <p:grpSpPr>
                <a:xfrm>
                  <a:off x="1708067" y="3061854"/>
                  <a:ext cx="1142011" cy="928255"/>
                  <a:chOff x="1708067" y="3061854"/>
                  <a:chExt cx="1142011" cy="928255"/>
                </a:xfrm>
              </p:grpSpPr>
              <p:sp>
                <p:nvSpPr>
                  <p:cNvPr id="188" name="187 Arco"/>
                  <p:cNvSpPr/>
                  <p:nvPr/>
                </p:nvSpPr>
                <p:spPr>
                  <a:xfrm rot="13752110">
                    <a:off x="1935678" y="3075709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89" name="188 Arco"/>
                  <p:cNvSpPr/>
                  <p:nvPr/>
                </p:nvSpPr>
                <p:spPr>
                  <a:xfrm rot="13752110">
                    <a:off x="1708067" y="3061854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185" name="184 Grupo"/>
                <p:cNvGrpSpPr/>
                <p:nvPr/>
              </p:nvGrpSpPr>
              <p:grpSpPr>
                <a:xfrm flipH="1">
                  <a:off x="1896093" y="3059875"/>
                  <a:ext cx="1142011" cy="928255"/>
                  <a:chOff x="1708067" y="3061854"/>
                  <a:chExt cx="1142011" cy="928255"/>
                </a:xfrm>
              </p:grpSpPr>
              <p:sp>
                <p:nvSpPr>
                  <p:cNvPr id="186" name="185 Arco"/>
                  <p:cNvSpPr/>
                  <p:nvPr/>
                </p:nvSpPr>
                <p:spPr>
                  <a:xfrm rot="13752110">
                    <a:off x="1935678" y="3075709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87" name="186 Arco"/>
                  <p:cNvSpPr/>
                  <p:nvPr/>
                </p:nvSpPr>
                <p:spPr>
                  <a:xfrm rot="13752110">
                    <a:off x="1708067" y="3061854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</p:grpSp>
      <p:sp>
        <p:nvSpPr>
          <p:cNvPr id="2" name="1 CuadroTexto"/>
          <p:cNvSpPr txBox="1"/>
          <p:nvPr/>
        </p:nvSpPr>
        <p:spPr>
          <a:xfrm>
            <a:off x="2816920" y="192832"/>
            <a:ext cx="3950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/>
              <a:t>ESTRUCTURA </a:t>
            </a:r>
            <a:r>
              <a:rPr lang="es-ES" sz="2800" smtClean="0"/>
              <a:t>de </a:t>
            </a:r>
            <a:r>
              <a:rPr lang="es-ES" sz="2800" b="1" smtClean="0"/>
              <a:t>BANDAS</a:t>
            </a:r>
            <a:endParaRPr lang="es-ES" sz="2800" b="1"/>
          </a:p>
        </p:txBody>
      </p:sp>
    </p:spTree>
    <p:extLst>
      <p:ext uri="{BB962C8B-B14F-4D97-AF65-F5344CB8AC3E}">
        <p14:creationId xmlns:p14="http://schemas.microsoft.com/office/powerpoint/2010/main" val="398073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40966" y="527122"/>
            <a:ext cx="4189863" cy="13610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" name="2 Conector recto"/>
          <p:cNvCxnSpPr/>
          <p:nvPr/>
        </p:nvCxnSpPr>
        <p:spPr>
          <a:xfrm>
            <a:off x="3960334" y="554416"/>
            <a:ext cx="0" cy="1323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"/>
          <p:cNvCxnSpPr/>
          <p:nvPr/>
        </p:nvCxnSpPr>
        <p:spPr>
          <a:xfrm>
            <a:off x="5327383" y="529396"/>
            <a:ext cx="0" cy="1323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4465300" y="1919194"/>
            <a:ext cx="3411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rot="16200000">
            <a:off x="2324876" y="1198138"/>
            <a:ext cx="3411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rot="16200000">
            <a:off x="6612548" y="1132174"/>
            <a:ext cx="3411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813921" y="158631"/>
            <a:ext cx="8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smtClean="0"/>
              <a:t>EMISOR</a:t>
            </a:r>
            <a:endParaRPr lang="es-ES" sz="1600" b="1"/>
          </a:p>
        </p:txBody>
      </p:sp>
      <p:sp>
        <p:nvSpPr>
          <p:cNvPr id="9" name="8 CuadroTexto"/>
          <p:cNvSpPr txBox="1"/>
          <p:nvPr/>
        </p:nvSpPr>
        <p:spPr>
          <a:xfrm>
            <a:off x="4372040" y="133609"/>
            <a:ext cx="620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smtClean="0"/>
              <a:t>BASE</a:t>
            </a:r>
            <a:endParaRPr lang="es-ES" sz="1600" b="1"/>
          </a:p>
        </p:txBody>
      </p:sp>
      <p:sp>
        <p:nvSpPr>
          <p:cNvPr id="10" name="9 CuadroTexto"/>
          <p:cNvSpPr txBox="1"/>
          <p:nvPr/>
        </p:nvSpPr>
        <p:spPr>
          <a:xfrm>
            <a:off x="5504804" y="133611"/>
            <a:ext cx="1074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smtClean="0"/>
              <a:t>COLECTOR</a:t>
            </a:r>
            <a:endParaRPr lang="es-ES" sz="1600" b="1"/>
          </a:p>
        </p:txBody>
      </p:sp>
      <p:cxnSp>
        <p:nvCxnSpPr>
          <p:cNvPr id="11" name="10 Conector recto"/>
          <p:cNvCxnSpPr/>
          <p:nvPr/>
        </p:nvCxnSpPr>
        <p:spPr>
          <a:xfrm>
            <a:off x="1957239" y="1211886"/>
            <a:ext cx="5459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2568261" y="554417"/>
            <a:ext cx="1364777" cy="1310185"/>
          </a:xfrm>
          <a:prstGeom prst="rect">
            <a:avLst/>
          </a:prstGeom>
          <a:solidFill>
            <a:srgbClr val="FF99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5354679" y="556692"/>
            <a:ext cx="1364777" cy="1310185"/>
          </a:xfrm>
          <a:prstGeom prst="rect">
            <a:avLst/>
          </a:prstGeom>
          <a:solidFill>
            <a:srgbClr val="FF99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3987629" y="570340"/>
            <a:ext cx="1312459" cy="1310185"/>
          </a:xfrm>
          <a:prstGeom prst="rect">
            <a:avLst/>
          </a:prstGeom>
          <a:solidFill>
            <a:srgbClr val="66CC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560817" y="513296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>
                <a:solidFill>
                  <a:srgbClr val="FF0000"/>
                </a:solidFill>
              </a:rPr>
              <a:t>P</a:t>
            </a:r>
            <a:endParaRPr lang="es-ES" sz="2000" b="1">
              <a:solidFill>
                <a:srgbClr val="FF00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385874" y="49182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>
                <a:solidFill>
                  <a:srgbClr val="FF0000"/>
                </a:solidFill>
              </a:rPr>
              <a:t>P</a:t>
            </a:r>
            <a:endParaRPr lang="es-ES" sz="2000" b="1">
              <a:solidFill>
                <a:srgbClr val="FF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008691" y="520887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>
                <a:solidFill>
                  <a:srgbClr val="0033CC"/>
                </a:solidFill>
              </a:rPr>
              <a:t>N</a:t>
            </a:r>
            <a:endParaRPr lang="es-ES" sz="2000" b="1">
              <a:solidFill>
                <a:srgbClr val="0033CC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107095" y="892529"/>
            <a:ext cx="22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mtClean="0"/>
              <a:t>e</a:t>
            </a:r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4259284" y="202672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b</a:t>
            </a:r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6866758" y="84416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c</a:t>
            </a:r>
            <a:endParaRPr lang="es-ES"/>
          </a:p>
        </p:txBody>
      </p:sp>
      <p:cxnSp>
        <p:nvCxnSpPr>
          <p:cNvPr id="23" name="22 Conector recto"/>
          <p:cNvCxnSpPr/>
          <p:nvPr/>
        </p:nvCxnSpPr>
        <p:spPr>
          <a:xfrm>
            <a:off x="803354" y="1221782"/>
            <a:ext cx="5459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795647" y="1223158"/>
            <a:ext cx="0" cy="1389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25 Grupo"/>
          <p:cNvGrpSpPr/>
          <p:nvPr/>
        </p:nvGrpSpPr>
        <p:grpSpPr>
          <a:xfrm rot="16200000">
            <a:off x="463137" y="2838204"/>
            <a:ext cx="639289" cy="213756"/>
            <a:chOff x="1591294" y="3380509"/>
            <a:chExt cx="2278083" cy="930234"/>
          </a:xfrm>
        </p:grpSpPr>
        <p:cxnSp>
          <p:nvCxnSpPr>
            <p:cNvPr id="27" name="26 Conector recto"/>
            <p:cNvCxnSpPr/>
            <p:nvPr/>
          </p:nvCxnSpPr>
          <p:spPr>
            <a:xfrm>
              <a:off x="1591294" y="3800104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flipH="1">
              <a:off x="1696192" y="339634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>
              <a:off x="1836717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 flipH="1">
              <a:off x="1979221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2119746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 flipH="1">
              <a:off x="2252353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2392878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 flipH="1">
              <a:off x="2537361" y="339436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>
              <a:off x="2677886" y="339238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 flipH="1">
              <a:off x="2810494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>
              <a:off x="2951019" y="3392385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 flipH="1">
              <a:off x="3083626" y="3382488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>
              <a:off x="3224151" y="338050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 flipH="1">
              <a:off x="3356759" y="338248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>
              <a:off x="3497284" y="338051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flipH="1">
              <a:off x="3629891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>
              <a:off x="3774375" y="3406239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44 Conector recto"/>
          <p:cNvCxnSpPr/>
          <p:nvPr/>
        </p:nvCxnSpPr>
        <p:spPr>
          <a:xfrm>
            <a:off x="760020" y="3277590"/>
            <a:ext cx="0" cy="629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45 Grupo"/>
          <p:cNvGrpSpPr/>
          <p:nvPr/>
        </p:nvGrpSpPr>
        <p:grpSpPr>
          <a:xfrm>
            <a:off x="403761" y="3954483"/>
            <a:ext cx="676894" cy="154379"/>
            <a:chOff x="914400" y="3740727"/>
            <a:chExt cx="676894" cy="154379"/>
          </a:xfrm>
        </p:grpSpPr>
        <p:cxnSp>
          <p:nvCxnSpPr>
            <p:cNvPr id="47" name="46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56 Conector recto"/>
          <p:cNvCxnSpPr/>
          <p:nvPr/>
        </p:nvCxnSpPr>
        <p:spPr>
          <a:xfrm rot="16200000">
            <a:off x="2481944" y="4037611"/>
            <a:ext cx="42751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736271" y="6187044"/>
            <a:ext cx="76952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748145" y="4108862"/>
            <a:ext cx="0" cy="2066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/>
          <p:nvPr/>
        </p:nvCxnSpPr>
        <p:spPr>
          <a:xfrm>
            <a:off x="8383979" y="1175657"/>
            <a:ext cx="0" cy="1460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73 Grupo"/>
          <p:cNvGrpSpPr/>
          <p:nvPr/>
        </p:nvGrpSpPr>
        <p:grpSpPr>
          <a:xfrm rot="16200000">
            <a:off x="8049491" y="2848101"/>
            <a:ext cx="639289" cy="213756"/>
            <a:chOff x="1591294" y="3380509"/>
            <a:chExt cx="2278083" cy="930234"/>
          </a:xfrm>
        </p:grpSpPr>
        <p:cxnSp>
          <p:nvCxnSpPr>
            <p:cNvPr id="75" name="74 Conector recto"/>
            <p:cNvCxnSpPr/>
            <p:nvPr/>
          </p:nvCxnSpPr>
          <p:spPr>
            <a:xfrm>
              <a:off x="1591294" y="3800104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75 Conector recto"/>
            <p:cNvCxnSpPr/>
            <p:nvPr/>
          </p:nvCxnSpPr>
          <p:spPr>
            <a:xfrm flipH="1">
              <a:off x="1696192" y="339634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76 Conector recto"/>
            <p:cNvCxnSpPr/>
            <p:nvPr/>
          </p:nvCxnSpPr>
          <p:spPr>
            <a:xfrm>
              <a:off x="1836717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77 Conector recto"/>
            <p:cNvCxnSpPr/>
            <p:nvPr/>
          </p:nvCxnSpPr>
          <p:spPr>
            <a:xfrm flipH="1">
              <a:off x="1979221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recto"/>
            <p:cNvCxnSpPr/>
            <p:nvPr/>
          </p:nvCxnSpPr>
          <p:spPr>
            <a:xfrm>
              <a:off x="2119746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79 Conector recto"/>
            <p:cNvCxnSpPr/>
            <p:nvPr/>
          </p:nvCxnSpPr>
          <p:spPr>
            <a:xfrm flipH="1">
              <a:off x="2252353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"/>
            <p:cNvCxnSpPr/>
            <p:nvPr/>
          </p:nvCxnSpPr>
          <p:spPr>
            <a:xfrm>
              <a:off x="2392878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81 Conector recto"/>
            <p:cNvCxnSpPr/>
            <p:nvPr/>
          </p:nvCxnSpPr>
          <p:spPr>
            <a:xfrm flipH="1">
              <a:off x="2537361" y="339436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82 Conector recto"/>
            <p:cNvCxnSpPr/>
            <p:nvPr/>
          </p:nvCxnSpPr>
          <p:spPr>
            <a:xfrm>
              <a:off x="2677886" y="339238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83 Conector recto"/>
            <p:cNvCxnSpPr/>
            <p:nvPr/>
          </p:nvCxnSpPr>
          <p:spPr>
            <a:xfrm flipH="1">
              <a:off x="2810494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/>
            <p:nvPr/>
          </p:nvCxnSpPr>
          <p:spPr>
            <a:xfrm>
              <a:off x="2951019" y="3392385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 flipH="1">
              <a:off x="3083626" y="3382488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86 Conector recto"/>
            <p:cNvCxnSpPr/>
            <p:nvPr/>
          </p:nvCxnSpPr>
          <p:spPr>
            <a:xfrm>
              <a:off x="3224151" y="338050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87 Conector recto"/>
            <p:cNvCxnSpPr/>
            <p:nvPr/>
          </p:nvCxnSpPr>
          <p:spPr>
            <a:xfrm flipH="1">
              <a:off x="3356759" y="338248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88 Conector recto"/>
            <p:cNvCxnSpPr/>
            <p:nvPr/>
          </p:nvCxnSpPr>
          <p:spPr>
            <a:xfrm>
              <a:off x="3497284" y="338051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89 Conector recto"/>
            <p:cNvCxnSpPr/>
            <p:nvPr/>
          </p:nvCxnSpPr>
          <p:spPr>
            <a:xfrm flipH="1">
              <a:off x="3629891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90 Conector recto"/>
            <p:cNvCxnSpPr/>
            <p:nvPr/>
          </p:nvCxnSpPr>
          <p:spPr>
            <a:xfrm>
              <a:off x="3774375" y="3406239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92 Conector recto"/>
          <p:cNvCxnSpPr/>
          <p:nvPr/>
        </p:nvCxnSpPr>
        <p:spPr>
          <a:xfrm>
            <a:off x="8360229" y="3277590"/>
            <a:ext cx="0" cy="6887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93 Grupo"/>
          <p:cNvGrpSpPr/>
          <p:nvPr/>
        </p:nvGrpSpPr>
        <p:grpSpPr>
          <a:xfrm flipV="1">
            <a:off x="8001990" y="4011880"/>
            <a:ext cx="676894" cy="154379"/>
            <a:chOff x="914400" y="3740727"/>
            <a:chExt cx="676894" cy="154379"/>
          </a:xfrm>
        </p:grpSpPr>
        <p:cxnSp>
          <p:nvCxnSpPr>
            <p:cNvPr id="95" name="94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95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96 Grupo"/>
          <p:cNvGrpSpPr/>
          <p:nvPr/>
        </p:nvGrpSpPr>
        <p:grpSpPr>
          <a:xfrm flipV="1">
            <a:off x="8000011" y="4378035"/>
            <a:ext cx="676894" cy="154379"/>
            <a:chOff x="914400" y="3740727"/>
            <a:chExt cx="676894" cy="154379"/>
          </a:xfrm>
        </p:grpSpPr>
        <p:cxnSp>
          <p:nvCxnSpPr>
            <p:cNvPr id="98" name="97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98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99 Grupo"/>
          <p:cNvGrpSpPr/>
          <p:nvPr/>
        </p:nvGrpSpPr>
        <p:grpSpPr>
          <a:xfrm flipV="1">
            <a:off x="8009907" y="4756066"/>
            <a:ext cx="676894" cy="154379"/>
            <a:chOff x="914400" y="3740727"/>
            <a:chExt cx="676894" cy="154379"/>
          </a:xfrm>
        </p:grpSpPr>
        <p:cxnSp>
          <p:nvCxnSpPr>
            <p:cNvPr id="101" name="100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101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109 Conector recto"/>
          <p:cNvCxnSpPr/>
          <p:nvPr/>
        </p:nvCxnSpPr>
        <p:spPr>
          <a:xfrm rot="16200000">
            <a:off x="8241477" y="4251368"/>
            <a:ext cx="225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recto"/>
          <p:cNvCxnSpPr/>
          <p:nvPr/>
        </p:nvCxnSpPr>
        <p:spPr>
          <a:xfrm rot="16200000">
            <a:off x="8263247" y="4641275"/>
            <a:ext cx="225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111 Conector recto"/>
          <p:cNvCxnSpPr/>
          <p:nvPr/>
        </p:nvCxnSpPr>
        <p:spPr>
          <a:xfrm rot="16200000">
            <a:off x="8275123" y="4985659"/>
            <a:ext cx="225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112 Grupo"/>
          <p:cNvGrpSpPr/>
          <p:nvPr/>
        </p:nvGrpSpPr>
        <p:grpSpPr>
          <a:xfrm flipV="1">
            <a:off x="8031679" y="5134096"/>
            <a:ext cx="676894" cy="154379"/>
            <a:chOff x="914400" y="3740727"/>
            <a:chExt cx="676894" cy="154379"/>
          </a:xfrm>
        </p:grpSpPr>
        <p:cxnSp>
          <p:nvCxnSpPr>
            <p:cNvPr id="114" name="113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114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115 Conector recto"/>
          <p:cNvCxnSpPr/>
          <p:nvPr/>
        </p:nvCxnSpPr>
        <p:spPr>
          <a:xfrm rot="16200000">
            <a:off x="8296895" y="5363690"/>
            <a:ext cx="225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116 Grupo"/>
          <p:cNvGrpSpPr/>
          <p:nvPr/>
        </p:nvGrpSpPr>
        <p:grpSpPr>
          <a:xfrm flipV="1">
            <a:off x="8041576" y="5524003"/>
            <a:ext cx="676894" cy="154379"/>
            <a:chOff x="914400" y="3740727"/>
            <a:chExt cx="676894" cy="154379"/>
          </a:xfrm>
        </p:grpSpPr>
        <p:cxnSp>
          <p:nvCxnSpPr>
            <p:cNvPr id="118" name="117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118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120 Conector recto"/>
          <p:cNvCxnSpPr/>
          <p:nvPr/>
        </p:nvCxnSpPr>
        <p:spPr>
          <a:xfrm>
            <a:off x="8443356" y="5676405"/>
            <a:ext cx="0" cy="510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122 CuadroTexto"/>
          <p:cNvSpPr txBox="1"/>
          <p:nvPr/>
        </p:nvSpPr>
        <p:spPr>
          <a:xfrm>
            <a:off x="760021" y="344384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smtClean="0"/>
              <a:t>+</a:t>
            </a:r>
            <a:endParaRPr lang="es-ES" sz="2800"/>
          </a:p>
        </p:txBody>
      </p:sp>
      <p:sp>
        <p:nvSpPr>
          <p:cNvPr id="124" name="123 CuadroTexto"/>
          <p:cNvSpPr txBox="1"/>
          <p:nvPr/>
        </p:nvSpPr>
        <p:spPr>
          <a:xfrm>
            <a:off x="8003969" y="566453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smtClean="0"/>
              <a:t>+</a:t>
            </a:r>
            <a:endParaRPr lang="es-ES" sz="2800"/>
          </a:p>
        </p:txBody>
      </p:sp>
      <p:cxnSp>
        <p:nvCxnSpPr>
          <p:cNvPr id="125" name="124 Conector recto"/>
          <p:cNvCxnSpPr/>
          <p:nvPr/>
        </p:nvCxnSpPr>
        <p:spPr>
          <a:xfrm>
            <a:off x="855025" y="4322619"/>
            <a:ext cx="2256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125 Conector recto"/>
          <p:cNvCxnSpPr/>
          <p:nvPr/>
        </p:nvCxnSpPr>
        <p:spPr>
          <a:xfrm>
            <a:off x="8037617" y="3869378"/>
            <a:ext cx="2256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126 CuadroTexto"/>
              <p:cNvSpPr txBox="1"/>
              <p:nvPr/>
            </p:nvSpPr>
            <p:spPr>
              <a:xfrm>
                <a:off x="273132" y="3457286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27" name="1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32" y="3457286"/>
                <a:ext cx="379919" cy="400110"/>
              </a:xfrm>
              <a:prstGeom prst="rect">
                <a:avLst/>
              </a:prstGeom>
              <a:blipFill rotWithShape="1">
                <a:blip r:embed="rId2"/>
                <a:stretch>
                  <a:fillRect r="-483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127 CuadroTexto"/>
              <p:cNvSpPr txBox="1"/>
              <p:nvPr/>
            </p:nvSpPr>
            <p:spPr>
              <a:xfrm>
                <a:off x="8538451" y="5839913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28" name="12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451" y="5839913"/>
                <a:ext cx="379919" cy="400110"/>
              </a:xfrm>
              <a:prstGeom prst="rect">
                <a:avLst/>
              </a:prstGeom>
              <a:blipFill rotWithShape="1">
                <a:blip r:embed="rId3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128 CuadroTexto"/>
              <p:cNvSpPr txBox="1"/>
              <p:nvPr/>
            </p:nvSpPr>
            <p:spPr>
              <a:xfrm>
                <a:off x="187829" y="2721551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29" name="1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29" y="2721551"/>
                <a:ext cx="379919" cy="400110"/>
              </a:xfrm>
              <a:prstGeom prst="rect">
                <a:avLst/>
              </a:prstGeom>
              <a:blipFill rotWithShape="1">
                <a:blip r:embed="rId4"/>
                <a:stretch>
                  <a:fillRect r="-1451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129 CuadroTexto"/>
              <p:cNvSpPr txBox="1"/>
              <p:nvPr/>
            </p:nvSpPr>
            <p:spPr>
              <a:xfrm>
                <a:off x="8498576" y="2672070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30" name="1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576" y="2672070"/>
                <a:ext cx="379919" cy="400110"/>
              </a:xfrm>
              <a:prstGeom prst="rect">
                <a:avLst/>
              </a:prstGeom>
              <a:blipFill rotWithShape="1">
                <a:blip r:embed="rId5"/>
                <a:stretch>
                  <a:fillRect r="-1451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131 CuadroTexto"/>
              <p:cNvSpPr txBox="1"/>
              <p:nvPr/>
            </p:nvSpPr>
            <p:spPr>
              <a:xfrm>
                <a:off x="6014852" y="2844140"/>
                <a:ext cx="13154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s-ES" sz="2000" b="0" i="1" smtClean="0">
                          <a:latin typeface="Cambria Math"/>
                        </a:rPr>
                        <m:t>≫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s-ES" sz="2000" b="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32" name="13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852" y="2844140"/>
                <a:ext cx="1315425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138 CuadroTexto"/>
              <p:cNvSpPr txBox="1"/>
              <p:nvPr/>
            </p:nvSpPr>
            <p:spPr>
              <a:xfrm>
                <a:off x="1844634" y="2806534"/>
                <a:ext cx="13154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s-ES" sz="2000" b="0" i="1" smtClean="0">
                          <a:latin typeface="Cambria Math"/>
                        </a:rPr>
                        <m:t>≪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s-ES" sz="2000" b="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39" name="13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634" y="2806534"/>
                <a:ext cx="1315425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139 CuadroTexto"/>
          <p:cNvSpPr txBox="1"/>
          <p:nvPr/>
        </p:nvSpPr>
        <p:spPr>
          <a:xfrm>
            <a:off x="1721922" y="3336966"/>
            <a:ext cx="1630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Circuito de</a:t>
            </a:r>
          </a:p>
          <a:p>
            <a:pPr algn="ctr"/>
            <a:r>
              <a:rPr lang="es-ES"/>
              <a:t>b</a:t>
            </a:r>
            <a:r>
              <a:rPr lang="es-ES" smtClean="0"/>
              <a:t>aja resistencia</a:t>
            </a:r>
            <a:endParaRPr lang="es-ES"/>
          </a:p>
        </p:txBody>
      </p:sp>
      <p:sp>
        <p:nvSpPr>
          <p:cNvPr id="141" name="140 CuadroTexto"/>
          <p:cNvSpPr txBox="1"/>
          <p:nvPr/>
        </p:nvSpPr>
        <p:spPr>
          <a:xfrm>
            <a:off x="5805958" y="3334986"/>
            <a:ext cx="158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Circuito de</a:t>
            </a:r>
          </a:p>
          <a:p>
            <a:pPr algn="ctr"/>
            <a:r>
              <a:rPr lang="es-ES" smtClean="0"/>
              <a:t>alta resistencia</a:t>
            </a:r>
            <a:endParaRPr lang="es-ES"/>
          </a:p>
        </p:txBody>
      </p:sp>
      <p:cxnSp>
        <p:nvCxnSpPr>
          <p:cNvPr id="58" name="57 Conector recto"/>
          <p:cNvCxnSpPr/>
          <p:nvPr/>
        </p:nvCxnSpPr>
        <p:spPr>
          <a:xfrm flipH="1">
            <a:off x="6804562" y="1163781"/>
            <a:ext cx="15794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119 CuadroTexto"/>
              <p:cNvSpPr txBox="1"/>
              <p:nvPr/>
            </p:nvSpPr>
            <p:spPr>
              <a:xfrm>
                <a:off x="6228608" y="4126675"/>
                <a:ext cx="7940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s-ES" smtClean="0"/>
                  <a:t> </a:t>
                </a:r>
                <a14:m>
                  <m:oMath xmlns:m="http://schemas.openxmlformats.org/officeDocument/2006/math">
                    <m:r>
                      <a:rPr lang="es-ES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s-ES"/>
              </a:p>
            </p:txBody>
          </p:sp>
        </mc:Choice>
        <mc:Fallback xmlns="">
          <p:sp>
            <p:nvSpPr>
              <p:cNvPr id="120" name="1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608" y="4126675"/>
                <a:ext cx="79400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11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40966" y="527122"/>
            <a:ext cx="4189863" cy="13610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" name="2 Conector recto"/>
          <p:cNvCxnSpPr/>
          <p:nvPr/>
        </p:nvCxnSpPr>
        <p:spPr>
          <a:xfrm>
            <a:off x="3960334" y="554416"/>
            <a:ext cx="0" cy="1323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"/>
          <p:cNvCxnSpPr/>
          <p:nvPr/>
        </p:nvCxnSpPr>
        <p:spPr>
          <a:xfrm>
            <a:off x="5327383" y="529396"/>
            <a:ext cx="0" cy="1323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4465300" y="1919194"/>
            <a:ext cx="3411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rot="16200000">
            <a:off x="2324876" y="1198138"/>
            <a:ext cx="3411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rot="16200000">
            <a:off x="6612548" y="1132174"/>
            <a:ext cx="3411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813921" y="158631"/>
            <a:ext cx="8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smtClean="0"/>
              <a:t>EMISOR</a:t>
            </a:r>
            <a:endParaRPr lang="es-ES" sz="1600" b="1"/>
          </a:p>
        </p:txBody>
      </p:sp>
      <p:sp>
        <p:nvSpPr>
          <p:cNvPr id="9" name="8 CuadroTexto"/>
          <p:cNvSpPr txBox="1"/>
          <p:nvPr/>
        </p:nvSpPr>
        <p:spPr>
          <a:xfrm>
            <a:off x="4372040" y="133609"/>
            <a:ext cx="620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smtClean="0"/>
              <a:t>BASE</a:t>
            </a:r>
            <a:endParaRPr lang="es-ES" sz="1600" b="1"/>
          </a:p>
        </p:txBody>
      </p:sp>
      <p:sp>
        <p:nvSpPr>
          <p:cNvPr id="10" name="9 CuadroTexto"/>
          <p:cNvSpPr txBox="1"/>
          <p:nvPr/>
        </p:nvSpPr>
        <p:spPr>
          <a:xfrm>
            <a:off x="5504804" y="133611"/>
            <a:ext cx="1074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smtClean="0"/>
              <a:t>COLECTOR</a:t>
            </a:r>
            <a:endParaRPr lang="es-ES" sz="1600" b="1"/>
          </a:p>
        </p:txBody>
      </p:sp>
      <p:cxnSp>
        <p:nvCxnSpPr>
          <p:cNvPr id="11" name="10 Conector recto"/>
          <p:cNvCxnSpPr/>
          <p:nvPr/>
        </p:nvCxnSpPr>
        <p:spPr>
          <a:xfrm>
            <a:off x="1957239" y="1211886"/>
            <a:ext cx="5459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6790821" y="1159570"/>
            <a:ext cx="5459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2568261" y="554417"/>
            <a:ext cx="1364777" cy="1310185"/>
          </a:xfrm>
          <a:prstGeom prst="rect">
            <a:avLst/>
          </a:prstGeom>
          <a:solidFill>
            <a:srgbClr val="FF99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5354679" y="556692"/>
            <a:ext cx="1364777" cy="1310185"/>
          </a:xfrm>
          <a:prstGeom prst="rect">
            <a:avLst/>
          </a:prstGeom>
          <a:solidFill>
            <a:srgbClr val="FF99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3987629" y="570340"/>
            <a:ext cx="1312459" cy="1310185"/>
          </a:xfrm>
          <a:prstGeom prst="rect">
            <a:avLst/>
          </a:prstGeom>
          <a:solidFill>
            <a:srgbClr val="66CC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560817" y="513296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>
                <a:solidFill>
                  <a:srgbClr val="FF0000"/>
                </a:solidFill>
              </a:rPr>
              <a:t>P</a:t>
            </a:r>
            <a:endParaRPr lang="es-ES" sz="2000" b="1">
              <a:solidFill>
                <a:srgbClr val="FF00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385874" y="49182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>
                <a:solidFill>
                  <a:srgbClr val="FF0000"/>
                </a:solidFill>
              </a:rPr>
              <a:t>P</a:t>
            </a:r>
            <a:endParaRPr lang="es-ES" sz="2000" b="1">
              <a:solidFill>
                <a:srgbClr val="FF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008691" y="520887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>
                <a:solidFill>
                  <a:srgbClr val="0033CC"/>
                </a:solidFill>
              </a:rPr>
              <a:t>N</a:t>
            </a:r>
            <a:endParaRPr lang="es-ES" sz="2000" b="1">
              <a:solidFill>
                <a:srgbClr val="0033CC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107095" y="892529"/>
            <a:ext cx="22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mtClean="0"/>
              <a:t>e</a:t>
            </a:r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4259284" y="202672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b</a:t>
            </a:r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6866758" y="84416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c</a:t>
            </a:r>
            <a:endParaRPr lang="es-ES"/>
          </a:p>
        </p:txBody>
      </p:sp>
      <p:cxnSp>
        <p:nvCxnSpPr>
          <p:cNvPr id="23" name="22 Conector recto"/>
          <p:cNvCxnSpPr/>
          <p:nvPr/>
        </p:nvCxnSpPr>
        <p:spPr>
          <a:xfrm>
            <a:off x="803354" y="1221782"/>
            <a:ext cx="5459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795647" y="1223158"/>
            <a:ext cx="0" cy="1389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25 Grupo"/>
          <p:cNvGrpSpPr/>
          <p:nvPr/>
        </p:nvGrpSpPr>
        <p:grpSpPr>
          <a:xfrm rot="16200000">
            <a:off x="463137" y="2838204"/>
            <a:ext cx="639289" cy="213756"/>
            <a:chOff x="1591294" y="3380509"/>
            <a:chExt cx="2278083" cy="930234"/>
          </a:xfrm>
        </p:grpSpPr>
        <p:cxnSp>
          <p:nvCxnSpPr>
            <p:cNvPr id="27" name="26 Conector recto"/>
            <p:cNvCxnSpPr/>
            <p:nvPr/>
          </p:nvCxnSpPr>
          <p:spPr>
            <a:xfrm>
              <a:off x="1591294" y="3800104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flipH="1">
              <a:off x="1696192" y="339634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>
              <a:off x="1836717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 flipH="1">
              <a:off x="1979221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2119746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 flipH="1">
              <a:off x="2252353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2392878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 flipH="1">
              <a:off x="2537361" y="339436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>
              <a:off x="2677886" y="339238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 flipH="1">
              <a:off x="2810494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>
              <a:off x="2951019" y="3392385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 flipH="1">
              <a:off x="3083626" y="3382488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>
              <a:off x="3224151" y="338050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 flipH="1">
              <a:off x="3356759" y="338248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>
              <a:off x="3497284" y="338051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flipH="1">
              <a:off x="3629891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>
              <a:off x="3774375" y="3406239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44 Conector recto"/>
          <p:cNvCxnSpPr/>
          <p:nvPr/>
        </p:nvCxnSpPr>
        <p:spPr>
          <a:xfrm>
            <a:off x="760020" y="3277590"/>
            <a:ext cx="0" cy="629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45 Grupo"/>
          <p:cNvGrpSpPr/>
          <p:nvPr/>
        </p:nvGrpSpPr>
        <p:grpSpPr>
          <a:xfrm>
            <a:off x="403761" y="3954483"/>
            <a:ext cx="676894" cy="154379"/>
            <a:chOff x="914400" y="3740727"/>
            <a:chExt cx="676894" cy="154379"/>
          </a:xfrm>
        </p:grpSpPr>
        <p:cxnSp>
          <p:nvCxnSpPr>
            <p:cNvPr id="47" name="46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56 Conector recto"/>
          <p:cNvCxnSpPr/>
          <p:nvPr/>
        </p:nvCxnSpPr>
        <p:spPr>
          <a:xfrm rot="16200000">
            <a:off x="2481944" y="4037611"/>
            <a:ext cx="42751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736271" y="6187044"/>
            <a:ext cx="76952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748145" y="4108862"/>
            <a:ext cx="0" cy="2066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7833870" y="1169466"/>
            <a:ext cx="5459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/>
          <p:nvPr/>
        </p:nvCxnSpPr>
        <p:spPr>
          <a:xfrm>
            <a:off x="8383979" y="1175657"/>
            <a:ext cx="0" cy="1460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73 Grupo"/>
          <p:cNvGrpSpPr/>
          <p:nvPr/>
        </p:nvGrpSpPr>
        <p:grpSpPr>
          <a:xfrm rot="16200000">
            <a:off x="8049491" y="2848101"/>
            <a:ext cx="639289" cy="213756"/>
            <a:chOff x="1591294" y="3380509"/>
            <a:chExt cx="2278083" cy="930234"/>
          </a:xfrm>
        </p:grpSpPr>
        <p:cxnSp>
          <p:nvCxnSpPr>
            <p:cNvPr id="75" name="74 Conector recto"/>
            <p:cNvCxnSpPr/>
            <p:nvPr/>
          </p:nvCxnSpPr>
          <p:spPr>
            <a:xfrm>
              <a:off x="1591294" y="3800104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75 Conector recto"/>
            <p:cNvCxnSpPr/>
            <p:nvPr/>
          </p:nvCxnSpPr>
          <p:spPr>
            <a:xfrm flipH="1">
              <a:off x="1696192" y="339634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76 Conector recto"/>
            <p:cNvCxnSpPr/>
            <p:nvPr/>
          </p:nvCxnSpPr>
          <p:spPr>
            <a:xfrm>
              <a:off x="1836717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77 Conector recto"/>
            <p:cNvCxnSpPr/>
            <p:nvPr/>
          </p:nvCxnSpPr>
          <p:spPr>
            <a:xfrm flipH="1">
              <a:off x="1979221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recto"/>
            <p:cNvCxnSpPr/>
            <p:nvPr/>
          </p:nvCxnSpPr>
          <p:spPr>
            <a:xfrm>
              <a:off x="2119746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79 Conector recto"/>
            <p:cNvCxnSpPr/>
            <p:nvPr/>
          </p:nvCxnSpPr>
          <p:spPr>
            <a:xfrm flipH="1">
              <a:off x="2252353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"/>
            <p:cNvCxnSpPr/>
            <p:nvPr/>
          </p:nvCxnSpPr>
          <p:spPr>
            <a:xfrm>
              <a:off x="2392878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81 Conector recto"/>
            <p:cNvCxnSpPr/>
            <p:nvPr/>
          </p:nvCxnSpPr>
          <p:spPr>
            <a:xfrm flipH="1">
              <a:off x="2537361" y="339436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82 Conector recto"/>
            <p:cNvCxnSpPr/>
            <p:nvPr/>
          </p:nvCxnSpPr>
          <p:spPr>
            <a:xfrm>
              <a:off x="2677886" y="339238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83 Conector recto"/>
            <p:cNvCxnSpPr/>
            <p:nvPr/>
          </p:nvCxnSpPr>
          <p:spPr>
            <a:xfrm flipH="1">
              <a:off x="2810494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/>
            <p:nvPr/>
          </p:nvCxnSpPr>
          <p:spPr>
            <a:xfrm>
              <a:off x="2951019" y="3392385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 flipH="1">
              <a:off x="3083626" y="3382488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86 Conector recto"/>
            <p:cNvCxnSpPr/>
            <p:nvPr/>
          </p:nvCxnSpPr>
          <p:spPr>
            <a:xfrm>
              <a:off x="3224151" y="338050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87 Conector recto"/>
            <p:cNvCxnSpPr/>
            <p:nvPr/>
          </p:nvCxnSpPr>
          <p:spPr>
            <a:xfrm flipH="1">
              <a:off x="3356759" y="338248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88 Conector recto"/>
            <p:cNvCxnSpPr/>
            <p:nvPr/>
          </p:nvCxnSpPr>
          <p:spPr>
            <a:xfrm>
              <a:off x="3497284" y="338051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89 Conector recto"/>
            <p:cNvCxnSpPr/>
            <p:nvPr/>
          </p:nvCxnSpPr>
          <p:spPr>
            <a:xfrm flipH="1">
              <a:off x="3629891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90 Conector recto"/>
            <p:cNvCxnSpPr/>
            <p:nvPr/>
          </p:nvCxnSpPr>
          <p:spPr>
            <a:xfrm>
              <a:off x="3774375" y="3406239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92 Conector recto"/>
          <p:cNvCxnSpPr/>
          <p:nvPr/>
        </p:nvCxnSpPr>
        <p:spPr>
          <a:xfrm>
            <a:off x="8360229" y="3277590"/>
            <a:ext cx="0" cy="6887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93 Grupo"/>
          <p:cNvGrpSpPr/>
          <p:nvPr/>
        </p:nvGrpSpPr>
        <p:grpSpPr>
          <a:xfrm flipV="1">
            <a:off x="8001990" y="4011880"/>
            <a:ext cx="676894" cy="154379"/>
            <a:chOff x="914400" y="3740727"/>
            <a:chExt cx="676894" cy="154379"/>
          </a:xfrm>
        </p:grpSpPr>
        <p:cxnSp>
          <p:nvCxnSpPr>
            <p:cNvPr id="95" name="94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95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96 Grupo"/>
          <p:cNvGrpSpPr/>
          <p:nvPr/>
        </p:nvGrpSpPr>
        <p:grpSpPr>
          <a:xfrm flipV="1">
            <a:off x="8000011" y="4378035"/>
            <a:ext cx="676894" cy="154379"/>
            <a:chOff x="914400" y="3740727"/>
            <a:chExt cx="676894" cy="154379"/>
          </a:xfrm>
        </p:grpSpPr>
        <p:cxnSp>
          <p:nvCxnSpPr>
            <p:cNvPr id="98" name="97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98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99 Grupo"/>
          <p:cNvGrpSpPr/>
          <p:nvPr/>
        </p:nvGrpSpPr>
        <p:grpSpPr>
          <a:xfrm flipV="1">
            <a:off x="8009907" y="4756066"/>
            <a:ext cx="676894" cy="154379"/>
            <a:chOff x="914400" y="3740727"/>
            <a:chExt cx="676894" cy="154379"/>
          </a:xfrm>
        </p:grpSpPr>
        <p:cxnSp>
          <p:nvCxnSpPr>
            <p:cNvPr id="101" name="100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101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109 Conector recto"/>
          <p:cNvCxnSpPr/>
          <p:nvPr/>
        </p:nvCxnSpPr>
        <p:spPr>
          <a:xfrm rot="16200000">
            <a:off x="8241477" y="4251368"/>
            <a:ext cx="225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recto"/>
          <p:cNvCxnSpPr/>
          <p:nvPr/>
        </p:nvCxnSpPr>
        <p:spPr>
          <a:xfrm rot="16200000">
            <a:off x="8263247" y="4641275"/>
            <a:ext cx="225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111 Conector recto"/>
          <p:cNvCxnSpPr/>
          <p:nvPr/>
        </p:nvCxnSpPr>
        <p:spPr>
          <a:xfrm rot="16200000">
            <a:off x="8275123" y="4985659"/>
            <a:ext cx="225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112 Grupo"/>
          <p:cNvGrpSpPr/>
          <p:nvPr/>
        </p:nvGrpSpPr>
        <p:grpSpPr>
          <a:xfrm flipV="1">
            <a:off x="8031679" y="5134096"/>
            <a:ext cx="676894" cy="154379"/>
            <a:chOff x="914400" y="3740727"/>
            <a:chExt cx="676894" cy="154379"/>
          </a:xfrm>
        </p:grpSpPr>
        <p:cxnSp>
          <p:nvCxnSpPr>
            <p:cNvPr id="114" name="113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114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115 Conector recto"/>
          <p:cNvCxnSpPr/>
          <p:nvPr/>
        </p:nvCxnSpPr>
        <p:spPr>
          <a:xfrm rot="16200000">
            <a:off x="8296895" y="5363690"/>
            <a:ext cx="225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116 Grupo"/>
          <p:cNvGrpSpPr/>
          <p:nvPr/>
        </p:nvGrpSpPr>
        <p:grpSpPr>
          <a:xfrm flipV="1">
            <a:off x="8041576" y="5524003"/>
            <a:ext cx="676894" cy="154379"/>
            <a:chOff x="914400" y="3740727"/>
            <a:chExt cx="676894" cy="154379"/>
          </a:xfrm>
        </p:grpSpPr>
        <p:cxnSp>
          <p:nvCxnSpPr>
            <p:cNvPr id="118" name="117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118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120 Conector recto"/>
          <p:cNvCxnSpPr/>
          <p:nvPr/>
        </p:nvCxnSpPr>
        <p:spPr>
          <a:xfrm>
            <a:off x="8443356" y="5676405"/>
            <a:ext cx="0" cy="510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122 CuadroTexto"/>
          <p:cNvSpPr txBox="1"/>
          <p:nvPr/>
        </p:nvSpPr>
        <p:spPr>
          <a:xfrm>
            <a:off x="760021" y="344384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smtClean="0"/>
              <a:t>+</a:t>
            </a:r>
            <a:endParaRPr lang="es-ES" sz="2800"/>
          </a:p>
        </p:txBody>
      </p:sp>
      <p:sp>
        <p:nvSpPr>
          <p:cNvPr id="124" name="123 CuadroTexto"/>
          <p:cNvSpPr txBox="1"/>
          <p:nvPr/>
        </p:nvSpPr>
        <p:spPr>
          <a:xfrm>
            <a:off x="8003969" y="566453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smtClean="0"/>
              <a:t>+</a:t>
            </a:r>
            <a:endParaRPr lang="es-ES" sz="2800"/>
          </a:p>
        </p:txBody>
      </p:sp>
      <p:cxnSp>
        <p:nvCxnSpPr>
          <p:cNvPr id="125" name="124 Conector recto"/>
          <p:cNvCxnSpPr/>
          <p:nvPr/>
        </p:nvCxnSpPr>
        <p:spPr>
          <a:xfrm>
            <a:off x="855025" y="4322619"/>
            <a:ext cx="2256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125 Conector recto"/>
          <p:cNvCxnSpPr/>
          <p:nvPr/>
        </p:nvCxnSpPr>
        <p:spPr>
          <a:xfrm>
            <a:off x="8037617" y="3869378"/>
            <a:ext cx="2256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126 CuadroTexto"/>
              <p:cNvSpPr txBox="1"/>
              <p:nvPr/>
            </p:nvSpPr>
            <p:spPr>
              <a:xfrm>
                <a:off x="273132" y="3457286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27" name="1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32" y="3457286"/>
                <a:ext cx="379919" cy="400110"/>
              </a:xfrm>
              <a:prstGeom prst="rect">
                <a:avLst/>
              </a:prstGeom>
              <a:blipFill rotWithShape="1">
                <a:blip r:embed="rId2"/>
                <a:stretch>
                  <a:fillRect r="-483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127 CuadroTexto"/>
              <p:cNvSpPr txBox="1"/>
              <p:nvPr/>
            </p:nvSpPr>
            <p:spPr>
              <a:xfrm>
                <a:off x="8538451" y="5839913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28" name="12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451" y="5839913"/>
                <a:ext cx="379919" cy="400110"/>
              </a:xfrm>
              <a:prstGeom prst="rect">
                <a:avLst/>
              </a:prstGeom>
              <a:blipFill rotWithShape="1">
                <a:blip r:embed="rId3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128 CuadroTexto"/>
              <p:cNvSpPr txBox="1"/>
              <p:nvPr/>
            </p:nvSpPr>
            <p:spPr>
              <a:xfrm>
                <a:off x="187829" y="2721551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29" name="1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29" y="2721551"/>
                <a:ext cx="379919" cy="400110"/>
              </a:xfrm>
              <a:prstGeom prst="rect">
                <a:avLst/>
              </a:prstGeom>
              <a:blipFill rotWithShape="1">
                <a:blip r:embed="rId4"/>
                <a:stretch>
                  <a:fillRect r="-1451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129 CuadroTexto"/>
              <p:cNvSpPr txBox="1"/>
              <p:nvPr/>
            </p:nvSpPr>
            <p:spPr>
              <a:xfrm>
                <a:off x="8498576" y="2672070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30" name="1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576" y="2672070"/>
                <a:ext cx="379919" cy="400110"/>
              </a:xfrm>
              <a:prstGeom prst="rect">
                <a:avLst/>
              </a:prstGeom>
              <a:blipFill rotWithShape="1">
                <a:blip r:embed="rId5"/>
                <a:stretch>
                  <a:fillRect r="-1451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103 CuadroTexto"/>
              <p:cNvSpPr txBox="1"/>
              <p:nvPr/>
            </p:nvSpPr>
            <p:spPr>
              <a:xfrm>
                <a:off x="2339752" y="3068960"/>
                <a:ext cx="13154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s-ES" sz="2000" b="0" i="1" smtClean="0">
                          <a:latin typeface="Cambria Math"/>
                        </a:rPr>
                        <m:t>≪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s-ES" sz="2000" b="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04" name="10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068960"/>
                <a:ext cx="1315425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104 CuadroTexto"/>
          <p:cNvSpPr txBox="1"/>
          <p:nvPr/>
        </p:nvSpPr>
        <p:spPr>
          <a:xfrm>
            <a:off x="2195736" y="3501008"/>
            <a:ext cx="1630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Circuito de</a:t>
            </a:r>
          </a:p>
          <a:p>
            <a:pPr algn="ctr"/>
            <a:r>
              <a:rPr lang="es-ES"/>
              <a:t>b</a:t>
            </a:r>
            <a:r>
              <a:rPr lang="es-ES" smtClean="0"/>
              <a:t>aja resistencia</a:t>
            </a:r>
            <a:endParaRPr lang="es-ES"/>
          </a:p>
        </p:txBody>
      </p:sp>
      <p:sp>
        <p:nvSpPr>
          <p:cNvPr id="106" name="105 CuadroTexto"/>
          <p:cNvSpPr txBox="1"/>
          <p:nvPr/>
        </p:nvSpPr>
        <p:spPr>
          <a:xfrm>
            <a:off x="5436096" y="3429000"/>
            <a:ext cx="158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Circuito de</a:t>
            </a:r>
          </a:p>
          <a:p>
            <a:pPr algn="ctr"/>
            <a:r>
              <a:rPr lang="es-ES" smtClean="0"/>
              <a:t>alta resistencia</a:t>
            </a:r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106 CuadroTexto"/>
              <p:cNvSpPr txBox="1"/>
              <p:nvPr/>
            </p:nvSpPr>
            <p:spPr>
              <a:xfrm>
                <a:off x="5292080" y="2996952"/>
                <a:ext cx="17463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s-ES" b="0" i="0" smtClean="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s-ES" b="0" i="0" smtClean="0">
                          <a:latin typeface="Cambria Math"/>
                        </a:rPr>
                        <m:t>≫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107" name="10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996952"/>
                <a:ext cx="174631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107 Grupo"/>
          <p:cNvGrpSpPr/>
          <p:nvPr/>
        </p:nvGrpSpPr>
        <p:grpSpPr>
          <a:xfrm>
            <a:off x="1565564" y="2303813"/>
            <a:ext cx="2887604" cy="3598144"/>
            <a:chOff x="1565564" y="2303813"/>
            <a:chExt cx="2887604" cy="3598144"/>
          </a:xfrm>
        </p:grpSpPr>
        <p:sp>
          <p:nvSpPr>
            <p:cNvPr id="109" name="108 Rectángulo redondeado"/>
            <p:cNvSpPr/>
            <p:nvPr/>
          </p:nvSpPr>
          <p:spPr>
            <a:xfrm>
              <a:off x="1619672" y="2348880"/>
              <a:ext cx="2766951" cy="3503222"/>
            </a:xfrm>
            <a:prstGeom prst="roundRect">
              <a:avLst/>
            </a:prstGeom>
            <a:noFill/>
            <a:ln w="31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0" name="119 Triángulo isósceles"/>
            <p:cNvSpPr/>
            <p:nvPr/>
          </p:nvSpPr>
          <p:spPr>
            <a:xfrm rot="5400000">
              <a:off x="2897580" y="2280062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2" name="121 Triángulo isósceles"/>
            <p:cNvSpPr/>
            <p:nvPr/>
          </p:nvSpPr>
          <p:spPr>
            <a:xfrm rot="16200000" flipH="1">
              <a:off x="2824349" y="5769428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1" name="130 Triángulo isósceles"/>
            <p:cNvSpPr/>
            <p:nvPr/>
          </p:nvSpPr>
          <p:spPr>
            <a:xfrm rot="10800000">
              <a:off x="4344390" y="3928753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3" name="132 Triángulo isósceles"/>
            <p:cNvSpPr/>
            <p:nvPr/>
          </p:nvSpPr>
          <p:spPr>
            <a:xfrm>
              <a:off x="1565564" y="3833750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34" name="133 Grupo"/>
          <p:cNvGrpSpPr/>
          <p:nvPr/>
        </p:nvGrpSpPr>
        <p:grpSpPr>
          <a:xfrm>
            <a:off x="1242951" y="2028701"/>
            <a:ext cx="6497702" cy="4076859"/>
            <a:chOff x="1242951" y="2028701"/>
            <a:chExt cx="6497702" cy="4076859"/>
          </a:xfrm>
        </p:grpSpPr>
        <p:sp>
          <p:nvSpPr>
            <p:cNvPr id="135" name="134 Rectángulo redondeado"/>
            <p:cNvSpPr/>
            <p:nvPr/>
          </p:nvSpPr>
          <p:spPr>
            <a:xfrm>
              <a:off x="1294411" y="2088077"/>
              <a:ext cx="6400800" cy="3956463"/>
            </a:xfrm>
            <a:prstGeom prst="roundRect">
              <a:avLst/>
            </a:prstGeom>
            <a:noFill/>
            <a:ln w="31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6" name="135 Triángulo isósceles"/>
            <p:cNvSpPr/>
            <p:nvPr/>
          </p:nvSpPr>
          <p:spPr>
            <a:xfrm rot="5400000">
              <a:off x="5721928" y="2004950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2" name="141 Triángulo isósceles"/>
            <p:cNvSpPr/>
            <p:nvPr/>
          </p:nvSpPr>
          <p:spPr>
            <a:xfrm rot="16200000" flipH="1">
              <a:off x="5591988" y="5973031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3" name="142 Triángulo isósceles"/>
            <p:cNvSpPr/>
            <p:nvPr/>
          </p:nvSpPr>
          <p:spPr>
            <a:xfrm rot="10800000">
              <a:off x="7631875" y="3879273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4" name="143 Triángulo isósceles"/>
            <p:cNvSpPr/>
            <p:nvPr/>
          </p:nvSpPr>
          <p:spPr>
            <a:xfrm>
              <a:off x="1242951" y="3808021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5" name="144 Triángulo isósceles"/>
            <p:cNvSpPr/>
            <p:nvPr/>
          </p:nvSpPr>
          <p:spPr>
            <a:xfrm rot="5400000">
              <a:off x="2905497" y="2014846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6" name="145 Triángulo isósceles"/>
            <p:cNvSpPr/>
            <p:nvPr/>
          </p:nvSpPr>
          <p:spPr>
            <a:xfrm rot="16200000" flipH="1">
              <a:off x="2834246" y="5969329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0042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40966" y="527122"/>
            <a:ext cx="4189863" cy="13610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" name="2 Conector recto"/>
          <p:cNvCxnSpPr/>
          <p:nvPr/>
        </p:nvCxnSpPr>
        <p:spPr>
          <a:xfrm>
            <a:off x="3960334" y="554416"/>
            <a:ext cx="0" cy="1323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"/>
          <p:cNvCxnSpPr/>
          <p:nvPr/>
        </p:nvCxnSpPr>
        <p:spPr>
          <a:xfrm>
            <a:off x="5327383" y="529396"/>
            <a:ext cx="0" cy="1323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4465300" y="1919194"/>
            <a:ext cx="3411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rot="16200000">
            <a:off x="2324876" y="1198138"/>
            <a:ext cx="3411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rot="16200000">
            <a:off x="6612548" y="1132174"/>
            <a:ext cx="3411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813921" y="158631"/>
            <a:ext cx="8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smtClean="0"/>
              <a:t>EMISOR</a:t>
            </a:r>
            <a:endParaRPr lang="es-ES" sz="1600" b="1"/>
          </a:p>
        </p:txBody>
      </p:sp>
      <p:sp>
        <p:nvSpPr>
          <p:cNvPr id="9" name="8 CuadroTexto"/>
          <p:cNvSpPr txBox="1"/>
          <p:nvPr/>
        </p:nvSpPr>
        <p:spPr>
          <a:xfrm>
            <a:off x="4372040" y="133609"/>
            <a:ext cx="620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smtClean="0"/>
              <a:t>BASE</a:t>
            </a:r>
            <a:endParaRPr lang="es-ES" sz="1600" b="1"/>
          </a:p>
        </p:txBody>
      </p:sp>
      <p:sp>
        <p:nvSpPr>
          <p:cNvPr id="10" name="9 CuadroTexto"/>
          <p:cNvSpPr txBox="1"/>
          <p:nvPr/>
        </p:nvSpPr>
        <p:spPr>
          <a:xfrm>
            <a:off x="5504804" y="133611"/>
            <a:ext cx="1074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smtClean="0"/>
              <a:t>COLECTOR</a:t>
            </a:r>
            <a:endParaRPr lang="es-ES" sz="1600" b="1"/>
          </a:p>
        </p:txBody>
      </p:sp>
      <p:cxnSp>
        <p:nvCxnSpPr>
          <p:cNvPr id="12" name="11 Conector recto"/>
          <p:cNvCxnSpPr/>
          <p:nvPr/>
        </p:nvCxnSpPr>
        <p:spPr>
          <a:xfrm>
            <a:off x="6790821" y="1159570"/>
            <a:ext cx="5459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2568261" y="554417"/>
            <a:ext cx="1364777" cy="1310185"/>
          </a:xfrm>
          <a:prstGeom prst="rect">
            <a:avLst/>
          </a:prstGeom>
          <a:solidFill>
            <a:srgbClr val="FF99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5354679" y="556692"/>
            <a:ext cx="1364777" cy="1310185"/>
          </a:xfrm>
          <a:prstGeom prst="rect">
            <a:avLst/>
          </a:prstGeom>
          <a:solidFill>
            <a:srgbClr val="FF99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3987629" y="570340"/>
            <a:ext cx="1312459" cy="1310185"/>
          </a:xfrm>
          <a:prstGeom prst="rect">
            <a:avLst/>
          </a:prstGeom>
          <a:solidFill>
            <a:srgbClr val="66CC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560817" y="513296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>
                <a:solidFill>
                  <a:srgbClr val="FF0000"/>
                </a:solidFill>
              </a:rPr>
              <a:t>P</a:t>
            </a:r>
            <a:endParaRPr lang="es-ES" sz="2000" b="1">
              <a:solidFill>
                <a:srgbClr val="FF00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385874" y="49182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>
                <a:solidFill>
                  <a:srgbClr val="FF0000"/>
                </a:solidFill>
              </a:rPr>
              <a:t>P</a:t>
            </a:r>
            <a:endParaRPr lang="es-ES" sz="2000" b="1">
              <a:solidFill>
                <a:srgbClr val="FF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008691" y="520887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>
                <a:solidFill>
                  <a:srgbClr val="0033CC"/>
                </a:solidFill>
              </a:rPr>
              <a:t>N</a:t>
            </a:r>
            <a:endParaRPr lang="es-ES" sz="2000" b="1">
              <a:solidFill>
                <a:srgbClr val="0033CC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107095" y="892529"/>
            <a:ext cx="22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mtClean="0"/>
              <a:t>e</a:t>
            </a:r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4259284" y="202672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b</a:t>
            </a:r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6866758" y="84416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c</a:t>
            </a:r>
            <a:endParaRPr lang="es-ES"/>
          </a:p>
        </p:txBody>
      </p:sp>
      <p:cxnSp>
        <p:nvCxnSpPr>
          <p:cNvPr id="25" name="24 Conector recto"/>
          <p:cNvCxnSpPr/>
          <p:nvPr/>
        </p:nvCxnSpPr>
        <p:spPr>
          <a:xfrm>
            <a:off x="795647" y="1223158"/>
            <a:ext cx="0" cy="1389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25 Grupo"/>
          <p:cNvGrpSpPr/>
          <p:nvPr/>
        </p:nvGrpSpPr>
        <p:grpSpPr>
          <a:xfrm rot="16200000">
            <a:off x="463137" y="2838204"/>
            <a:ext cx="639289" cy="213756"/>
            <a:chOff x="1591294" y="3380509"/>
            <a:chExt cx="2278083" cy="930234"/>
          </a:xfrm>
        </p:grpSpPr>
        <p:cxnSp>
          <p:nvCxnSpPr>
            <p:cNvPr id="27" name="26 Conector recto"/>
            <p:cNvCxnSpPr/>
            <p:nvPr/>
          </p:nvCxnSpPr>
          <p:spPr>
            <a:xfrm>
              <a:off x="1591294" y="3800104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flipH="1">
              <a:off x="1696192" y="339634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>
              <a:off x="1836717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 flipH="1">
              <a:off x="1979221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2119746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 flipH="1">
              <a:off x="2252353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2392878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 flipH="1">
              <a:off x="2537361" y="339436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>
              <a:off x="2677886" y="339238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 flipH="1">
              <a:off x="2810494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>
              <a:off x="2951019" y="3392385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 flipH="1">
              <a:off x="3083626" y="3382488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>
              <a:off x="3224151" y="338050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 flipH="1">
              <a:off x="3356759" y="338248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>
              <a:off x="3497284" y="338051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flipH="1">
              <a:off x="3629891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>
              <a:off x="3774375" y="3406239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44 Conector recto"/>
          <p:cNvCxnSpPr/>
          <p:nvPr/>
        </p:nvCxnSpPr>
        <p:spPr>
          <a:xfrm>
            <a:off x="760020" y="3277590"/>
            <a:ext cx="0" cy="629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45 Grupo"/>
          <p:cNvGrpSpPr/>
          <p:nvPr/>
        </p:nvGrpSpPr>
        <p:grpSpPr>
          <a:xfrm>
            <a:off x="403761" y="3954483"/>
            <a:ext cx="676894" cy="154379"/>
            <a:chOff x="914400" y="3740727"/>
            <a:chExt cx="676894" cy="154379"/>
          </a:xfrm>
        </p:grpSpPr>
        <p:cxnSp>
          <p:nvCxnSpPr>
            <p:cNvPr id="47" name="46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56 Conector recto"/>
          <p:cNvCxnSpPr/>
          <p:nvPr/>
        </p:nvCxnSpPr>
        <p:spPr>
          <a:xfrm rot="16200000">
            <a:off x="2481944" y="4037611"/>
            <a:ext cx="42751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736271" y="6187044"/>
            <a:ext cx="76952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748145" y="4108862"/>
            <a:ext cx="0" cy="2066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7833870" y="1169466"/>
            <a:ext cx="5459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/>
          <p:nvPr/>
        </p:nvCxnSpPr>
        <p:spPr>
          <a:xfrm>
            <a:off x="8383979" y="1175657"/>
            <a:ext cx="0" cy="1460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73 Grupo"/>
          <p:cNvGrpSpPr/>
          <p:nvPr/>
        </p:nvGrpSpPr>
        <p:grpSpPr>
          <a:xfrm rot="16200000">
            <a:off x="8049491" y="2848101"/>
            <a:ext cx="639289" cy="213756"/>
            <a:chOff x="1591294" y="3380509"/>
            <a:chExt cx="2278083" cy="930234"/>
          </a:xfrm>
        </p:grpSpPr>
        <p:cxnSp>
          <p:nvCxnSpPr>
            <p:cNvPr id="75" name="74 Conector recto"/>
            <p:cNvCxnSpPr/>
            <p:nvPr/>
          </p:nvCxnSpPr>
          <p:spPr>
            <a:xfrm>
              <a:off x="1591294" y="3800104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75 Conector recto"/>
            <p:cNvCxnSpPr/>
            <p:nvPr/>
          </p:nvCxnSpPr>
          <p:spPr>
            <a:xfrm flipH="1">
              <a:off x="1696192" y="339634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76 Conector recto"/>
            <p:cNvCxnSpPr/>
            <p:nvPr/>
          </p:nvCxnSpPr>
          <p:spPr>
            <a:xfrm>
              <a:off x="1836717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77 Conector recto"/>
            <p:cNvCxnSpPr/>
            <p:nvPr/>
          </p:nvCxnSpPr>
          <p:spPr>
            <a:xfrm flipH="1">
              <a:off x="1979221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recto"/>
            <p:cNvCxnSpPr/>
            <p:nvPr/>
          </p:nvCxnSpPr>
          <p:spPr>
            <a:xfrm>
              <a:off x="2119746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79 Conector recto"/>
            <p:cNvCxnSpPr/>
            <p:nvPr/>
          </p:nvCxnSpPr>
          <p:spPr>
            <a:xfrm flipH="1">
              <a:off x="2252353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"/>
            <p:cNvCxnSpPr/>
            <p:nvPr/>
          </p:nvCxnSpPr>
          <p:spPr>
            <a:xfrm>
              <a:off x="2392878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81 Conector recto"/>
            <p:cNvCxnSpPr/>
            <p:nvPr/>
          </p:nvCxnSpPr>
          <p:spPr>
            <a:xfrm flipH="1">
              <a:off x="2537361" y="339436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82 Conector recto"/>
            <p:cNvCxnSpPr/>
            <p:nvPr/>
          </p:nvCxnSpPr>
          <p:spPr>
            <a:xfrm>
              <a:off x="2677886" y="339238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83 Conector recto"/>
            <p:cNvCxnSpPr/>
            <p:nvPr/>
          </p:nvCxnSpPr>
          <p:spPr>
            <a:xfrm flipH="1">
              <a:off x="2810494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/>
            <p:nvPr/>
          </p:nvCxnSpPr>
          <p:spPr>
            <a:xfrm>
              <a:off x="2951019" y="3392385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 flipH="1">
              <a:off x="3083626" y="3382488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86 Conector recto"/>
            <p:cNvCxnSpPr/>
            <p:nvPr/>
          </p:nvCxnSpPr>
          <p:spPr>
            <a:xfrm>
              <a:off x="3224151" y="338050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87 Conector recto"/>
            <p:cNvCxnSpPr/>
            <p:nvPr/>
          </p:nvCxnSpPr>
          <p:spPr>
            <a:xfrm flipH="1">
              <a:off x="3356759" y="338248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88 Conector recto"/>
            <p:cNvCxnSpPr/>
            <p:nvPr/>
          </p:nvCxnSpPr>
          <p:spPr>
            <a:xfrm>
              <a:off x="3497284" y="338051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89 Conector recto"/>
            <p:cNvCxnSpPr/>
            <p:nvPr/>
          </p:nvCxnSpPr>
          <p:spPr>
            <a:xfrm flipH="1">
              <a:off x="3629891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90 Conector recto"/>
            <p:cNvCxnSpPr/>
            <p:nvPr/>
          </p:nvCxnSpPr>
          <p:spPr>
            <a:xfrm>
              <a:off x="3774375" y="3406239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92 Conector recto"/>
          <p:cNvCxnSpPr/>
          <p:nvPr/>
        </p:nvCxnSpPr>
        <p:spPr>
          <a:xfrm>
            <a:off x="8360229" y="3277590"/>
            <a:ext cx="0" cy="6887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93 Grupo"/>
          <p:cNvGrpSpPr/>
          <p:nvPr/>
        </p:nvGrpSpPr>
        <p:grpSpPr>
          <a:xfrm flipV="1">
            <a:off x="8001990" y="4011880"/>
            <a:ext cx="676894" cy="154379"/>
            <a:chOff x="914400" y="3740727"/>
            <a:chExt cx="676894" cy="154379"/>
          </a:xfrm>
        </p:grpSpPr>
        <p:cxnSp>
          <p:nvCxnSpPr>
            <p:cNvPr id="95" name="94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95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96 Grupo"/>
          <p:cNvGrpSpPr/>
          <p:nvPr/>
        </p:nvGrpSpPr>
        <p:grpSpPr>
          <a:xfrm flipV="1">
            <a:off x="8000011" y="4378035"/>
            <a:ext cx="676894" cy="154379"/>
            <a:chOff x="914400" y="3740727"/>
            <a:chExt cx="676894" cy="154379"/>
          </a:xfrm>
        </p:grpSpPr>
        <p:cxnSp>
          <p:nvCxnSpPr>
            <p:cNvPr id="98" name="97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98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99 Grupo"/>
          <p:cNvGrpSpPr/>
          <p:nvPr/>
        </p:nvGrpSpPr>
        <p:grpSpPr>
          <a:xfrm flipV="1">
            <a:off x="8009907" y="4756066"/>
            <a:ext cx="676894" cy="154379"/>
            <a:chOff x="914400" y="3740727"/>
            <a:chExt cx="676894" cy="154379"/>
          </a:xfrm>
        </p:grpSpPr>
        <p:cxnSp>
          <p:nvCxnSpPr>
            <p:cNvPr id="101" name="100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101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109 Conector recto"/>
          <p:cNvCxnSpPr/>
          <p:nvPr/>
        </p:nvCxnSpPr>
        <p:spPr>
          <a:xfrm rot="16200000">
            <a:off x="8241477" y="4251368"/>
            <a:ext cx="225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recto"/>
          <p:cNvCxnSpPr/>
          <p:nvPr/>
        </p:nvCxnSpPr>
        <p:spPr>
          <a:xfrm rot="16200000">
            <a:off x="8263247" y="4641275"/>
            <a:ext cx="225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111 Conector recto"/>
          <p:cNvCxnSpPr/>
          <p:nvPr/>
        </p:nvCxnSpPr>
        <p:spPr>
          <a:xfrm rot="16200000">
            <a:off x="8275123" y="4985659"/>
            <a:ext cx="225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112 Grupo"/>
          <p:cNvGrpSpPr/>
          <p:nvPr/>
        </p:nvGrpSpPr>
        <p:grpSpPr>
          <a:xfrm flipV="1">
            <a:off x="8031679" y="5134096"/>
            <a:ext cx="676894" cy="154379"/>
            <a:chOff x="914400" y="3740727"/>
            <a:chExt cx="676894" cy="154379"/>
          </a:xfrm>
        </p:grpSpPr>
        <p:cxnSp>
          <p:nvCxnSpPr>
            <p:cNvPr id="114" name="113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114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115 Conector recto"/>
          <p:cNvCxnSpPr/>
          <p:nvPr/>
        </p:nvCxnSpPr>
        <p:spPr>
          <a:xfrm rot="16200000">
            <a:off x="8296895" y="5363690"/>
            <a:ext cx="225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116 Grupo"/>
          <p:cNvGrpSpPr/>
          <p:nvPr/>
        </p:nvGrpSpPr>
        <p:grpSpPr>
          <a:xfrm flipV="1">
            <a:off x="8041576" y="5524003"/>
            <a:ext cx="676894" cy="154379"/>
            <a:chOff x="914400" y="3740727"/>
            <a:chExt cx="676894" cy="154379"/>
          </a:xfrm>
        </p:grpSpPr>
        <p:cxnSp>
          <p:nvCxnSpPr>
            <p:cNvPr id="118" name="117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118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120 Conector recto"/>
          <p:cNvCxnSpPr/>
          <p:nvPr/>
        </p:nvCxnSpPr>
        <p:spPr>
          <a:xfrm>
            <a:off x="8443356" y="5676405"/>
            <a:ext cx="0" cy="510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122 CuadroTexto"/>
          <p:cNvSpPr txBox="1"/>
          <p:nvPr/>
        </p:nvSpPr>
        <p:spPr>
          <a:xfrm>
            <a:off x="760021" y="344384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smtClean="0"/>
              <a:t>+</a:t>
            </a:r>
            <a:endParaRPr lang="es-ES" sz="2800"/>
          </a:p>
        </p:txBody>
      </p:sp>
      <p:sp>
        <p:nvSpPr>
          <p:cNvPr id="124" name="123 CuadroTexto"/>
          <p:cNvSpPr txBox="1"/>
          <p:nvPr/>
        </p:nvSpPr>
        <p:spPr>
          <a:xfrm>
            <a:off x="8003969" y="566453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smtClean="0"/>
              <a:t>+</a:t>
            </a:r>
            <a:endParaRPr lang="es-ES" sz="2800"/>
          </a:p>
        </p:txBody>
      </p:sp>
      <p:cxnSp>
        <p:nvCxnSpPr>
          <p:cNvPr id="125" name="124 Conector recto"/>
          <p:cNvCxnSpPr/>
          <p:nvPr/>
        </p:nvCxnSpPr>
        <p:spPr>
          <a:xfrm>
            <a:off x="855025" y="4322619"/>
            <a:ext cx="2256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125 Conector recto"/>
          <p:cNvCxnSpPr/>
          <p:nvPr/>
        </p:nvCxnSpPr>
        <p:spPr>
          <a:xfrm>
            <a:off x="8037617" y="3869378"/>
            <a:ext cx="2256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126 CuadroTexto"/>
              <p:cNvSpPr txBox="1"/>
              <p:nvPr/>
            </p:nvSpPr>
            <p:spPr>
              <a:xfrm>
                <a:off x="273132" y="3457286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27" name="1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32" y="3457286"/>
                <a:ext cx="379919" cy="400110"/>
              </a:xfrm>
              <a:prstGeom prst="rect">
                <a:avLst/>
              </a:prstGeom>
              <a:blipFill rotWithShape="1">
                <a:blip r:embed="rId2"/>
                <a:stretch>
                  <a:fillRect r="-483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127 CuadroTexto"/>
              <p:cNvSpPr txBox="1"/>
              <p:nvPr/>
            </p:nvSpPr>
            <p:spPr>
              <a:xfrm>
                <a:off x="8538451" y="5839913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28" name="12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451" y="5839913"/>
                <a:ext cx="379919" cy="400110"/>
              </a:xfrm>
              <a:prstGeom prst="rect">
                <a:avLst/>
              </a:prstGeom>
              <a:blipFill rotWithShape="1">
                <a:blip r:embed="rId3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128 CuadroTexto"/>
              <p:cNvSpPr txBox="1"/>
              <p:nvPr/>
            </p:nvSpPr>
            <p:spPr>
              <a:xfrm>
                <a:off x="187829" y="2721551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29" name="1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29" y="2721551"/>
                <a:ext cx="379919" cy="400110"/>
              </a:xfrm>
              <a:prstGeom prst="rect">
                <a:avLst/>
              </a:prstGeom>
              <a:blipFill rotWithShape="1">
                <a:blip r:embed="rId4"/>
                <a:stretch>
                  <a:fillRect r="-1451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129 CuadroTexto"/>
              <p:cNvSpPr txBox="1"/>
              <p:nvPr/>
            </p:nvSpPr>
            <p:spPr>
              <a:xfrm>
                <a:off x="8498576" y="2672070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30" name="1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576" y="2672070"/>
                <a:ext cx="379919" cy="400110"/>
              </a:xfrm>
              <a:prstGeom prst="rect">
                <a:avLst/>
              </a:prstGeom>
              <a:blipFill rotWithShape="1">
                <a:blip r:embed="rId5"/>
                <a:stretch>
                  <a:fillRect r="-1451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138 CuadroTexto"/>
              <p:cNvSpPr txBox="1"/>
              <p:nvPr/>
            </p:nvSpPr>
            <p:spPr>
              <a:xfrm>
                <a:off x="1844634" y="2806534"/>
                <a:ext cx="13154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s-ES" sz="2000" b="0" i="1" smtClean="0">
                          <a:latin typeface="Cambria Math"/>
                        </a:rPr>
                        <m:t>≪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s-ES" sz="2000" b="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39" name="13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634" y="2806534"/>
                <a:ext cx="1315425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139 CuadroTexto"/>
          <p:cNvSpPr txBox="1"/>
          <p:nvPr/>
        </p:nvSpPr>
        <p:spPr>
          <a:xfrm>
            <a:off x="1721922" y="3336966"/>
            <a:ext cx="1630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Circuito de</a:t>
            </a:r>
          </a:p>
          <a:p>
            <a:pPr algn="ctr"/>
            <a:r>
              <a:rPr lang="es-ES"/>
              <a:t>b</a:t>
            </a:r>
            <a:r>
              <a:rPr lang="es-ES" smtClean="0"/>
              <a:t>aja resistencia</a:t>
            </a:r>
            <a:endParaRPr lang="es-ES"/>
          </a:p>
        </p:txBody>
      </p:sp>
      <p:sp>
        <p:nvSpPr>
          <p:cNvPr id="141" name="140 CuadroTexto"/>
          <p:cNvSpPr txBox="1"/>
          <p:nvPr/>
        </p:nvSpPr>
        <p:spPr>
          <a:xfrm>
            <a:off x="5817834" y="3180607"/>
            <a:ext cx="158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Circuito de</a:t>
            </a:r>
          </a:p>
          <a:p>
            <a:pPr algn="ctr"/>
            <a:r>
              <a:rPr lang="es-ES" smtClean="0"/>
              <a:t>alta resistencia</a:t>
            </a:r>
            <a:endParaRPr lang="es-ES"/>
          </a:p>
        </p:txBody>
      </p:sp>
      <p:cxnSp>
        <p:nvCxnSpPr>
          <p:cNvPr id="24" name="23 Conector recto"/>
          <p:cNvCxnSpPr/>
          <p:nvPr/>
        </p:nvCxnSpPr>
        <p:spPr>
          <a:xfrm>
            <a:off x="795647" y="1223158"/>
            <a:ext cx="16744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Flecha doblada"/>
          <p:cNvSpPr/>
          <p:nvPr/>
        </p:nvSpPr>
        <p:spPr>
          <a:xfrm rot="5400000">
            <a:off x="3811980" y="807535"/>
            <a:ext cx="700639" cy="1246908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0" name="49 Flecha abajo"/>
          <p:cNvSpPr/>
          <p:nvPr/>
        </p:nvSpPr>
        <p:spPr>
          <a:xfrm>
            <a:off x="4061361" y="3491345"/>
            <a:ext cx="449005" cy="634024"/>
          </a:xfrm>
          <a:prstGeom prst="downArrow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9" name="108 Flecha abajo"/>
          <p:cNvSpPr/>
          <p:nvPr/>
        </p:nvSpPr>
        <p:spPr>
          <a:xfrm rot="5400000" flipH="1">
            <a:off x="2919350" y="5520047"/>
            <a:ext cx="449005" cy="634024"/>
          </a:xfrm>
          <a:prstGeom prst="downArrow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0" name="119 Flecha abajo"/>
          <p:cNvSpPr/>
          <p:nvPr/>
        </p:nvSpPr>
        <p:spPr>
          <a:xfrm rot="16200000" flipH="1">
            <a:off x="1219200" y="1266702"/>
            <a:ext cx="449005" cy="634024"/>
          </a:xfrm>
          <a:prstGeom prst="downArrow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22" name="121 Grupo"/>
          <p:cNvGrpSpPr/>
          <p:nvPr/>
        </p:nvGrpSpPr>
        <p:grpSpPr>
          <a:xfrm>
            <a:off x="1979712" y="4077072"/>
            <a:ext cx="1004726" cy="656205"/>
            <a:chOff x="3639787" y="3512883"/>
            <a:chExt cx="1004726" cy="6562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130 CuadroTexto"/>
                <p:cNvSpPr txBox="1"/>
                <p:nvPr/>
              </p:nvSpPr>
              <p:spPr>
                <a:xfrm>
                  <a:off x="3639787" y="3627911"/>
                  <a:ext cx="6056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a14:m>
                  <a:r>
                    <a:rPr lang="es-ES" smtClean="0"/>
                    <a:t> </a:t>
                  </a:r>
                  <a14:m>
                    <m:oMath xmlns:m="http://schemas.openxmlformats.org/officeDocument/2006/math">
                      <m:r>
                        <a:rPr lang="es-ES" i="1" smtClean="0">
                          <a:latin typeface="Cambria Math"/>
                          <a:ea typeface="Cambria Math"/>
                        </a:rPr>
                        <m:t>≈</m:t>
                      </m:r>
                    </m:oMath>
                  </a14:m>
                  <a:endParaRPr lang="es-ES"/>
                </a:p>
              </p:txBody>
            </p:sp>
          </mc:Choice>
          <mc:Fallback xmlns="">
            <p:sp>
              <p:nvSpPr>
                <p:cNvPr id="131" name="13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9787" y="3627911"/>
                  <a:ext cx="60561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132 CuadroTexto"/>
                <p:cNvSpPr txBox="1"/>
                <p:nvPr/>
              </p:nvSpPr>
              <p:spPr>
                <a:xfrm>
                  <a:off x="4139952" y="3512883"/>
                  <a:ext cx="504561" cy="6562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E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s-ES" b="0" i="1" smtClean="0">
                                    <a:latin typeface="Cambria Math"/>
                                  </a:rPr>
                                  <m:t>𝐸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s-E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s-ES" b="0" i="1" smtClean="0">
                                    <a:latin typeface="Cambria Math"/>
                                  </a:rPr>
                                  <m:t>𝐸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133" name="13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3512883"/>
                  <a:ext cx="504561" cy="65620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133 CuadroTexto"/>
              <p:cNvSpPr txBox="1"/>
              <p:nvPr/>
            </p:nvSpPr>
            <p:spPr>
              <a:xfrm>
                <a:off x="5778967" y="2795072"/>
                <a:ext cx="17463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s-ES" b="0" i="0" smtClean="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s-ES" b="0" i="0" smtClean="0">
                          <a:latin typeface="Cambria Math"/>
                        </a:rPr>
                        <m:t>≫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134" name="13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967" y="2795072"/>
                <a:ext cx="1746311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107 Flecha derecha"/>
          <p:cNvSpPr/>
          <p:nvPr/>
        </p:nvSpPr>
        <p:spPr>
          <a:xfrm rot="16200000">
            <a:off x="4876804" y="1476373"/>
            <a:ext cx="352424" cy="295277"/>
          </a:xfrm>
          <a:prstGeom prst="right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03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0" grpId="0" animBg="1"/>
      <p:bldP spid="109" grpId="0" animBg="1"/>
      <p:bldP spid="120" grpId="0" animBg="1"/>
      <p:bldP spid="10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40966" y="527122"/>
            <a:ext cx="4189863" cy="13610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" name="2 Conector recto"/>
          <p:cNvCxnSpPr/>
          <p:nvPr/>
        </p:nvCxnSpPr>
        <p:spPr>
          <a:xfrm>
            <a:off x="3960334" y="554416"/>
            <a:ext cx="0" cy="1323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"/>
          <p:cNvCxnSpPr/>
          <p:nvPr/>
        </p:nvCxnSpPr>
        <p:spPr>
          <a:xfrm>
            <a:off x="5327383" y="529396"/>
            <a:ext cx="0" cy="1323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4465300" y="1919194"/>
            <a:ext cx="3411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rot="16200000">
            <a:off x="2324876" y="1198138"/>
            <a:ext cx="3411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rot="16200000">
            <a:off x="6612548" y="1132174"/>
            <a:ext cx="3411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813921" y="158631"/>
            <a:ext cx="8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smtClean="0"/>
              <a:t>EMISOR</a:t>
            </a:r>
            <a:endParaRPr lang="es-ES" sz="1600" b="1"/>
          </a:p>
        </p:txBody>
      </p:sp>
      <p:sp>
        <p:nvSpPr>
          <p:cNvPr id="9" name="8 CuadroTexto"/>
          <p:cNvSpPr txBox="1"/>
          <p:nvPr/>
        </p:nvSpPr>
        <p:spPr>
          <a:xfrm>
            <a:off x="4372040" y="133609"/>
            <a:ext cx="620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smtClean="0"/>
              <a:t>BASE</a:t>
            </a:r>
            <a:endParaRPr lang="es-ES" sz="1600" b="1"/>
          </a:p>
        </p:txBody>
      </p:sp>
      <p:sp>
        <p:nvSpPr>
          <p:cNvPr id="10" name="9 CuadroTexto"/>
          <p:cNvSpPr txBox="1"/>
          <p:nvPr/>
        </p:nvSpPr>
        <p:spPr>
          <a:xfrm>
            <a:off x="5504804" y="133611"/>
            <a:ext cx="1074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smtClean="0"/>
              <a:t>COLECTOR</a:t>
            </a:r>
            <a:endParaRPr lang="es-ES" sz="1600" b="1"/>
          </a:p>
        </p:txBody>
      </p:sp>
      <p:sp>
        <p:nvSpPr>
          <p:cNvPr id="14" name="13 Rectángulo"/>
          <p:cNvSpPr/>
          <p:nvPr/>
        </p:nvSpPr>
        <p:spPr>
          <a:xfrm>
            <a:off x="2568261" y="554417"/>
            <a:ext cx="1364777" cy="1310185"/>
          </a:xfrm>
          <a:prstGeom prst="rect">
            <a:avLst/>
          </a:prstGeom>
          <a:solidFill>
            <a:srgbClr val="FF99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5354679" y="556692"/>
            <a:ext cx="1364777" cy="1310185"/>
          </a:xfrm>
          <a:prstGeom prst="rect">
            <a:avLst/>
          </a:prstGeom>
          <a:solidFill>
            <a:srgbClr val="FF99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3987629" y="570340"/>
            <a:ext cx="1312459" cy="1310185"/>
          </a:xfrm>
          <a:prstGeom prst="rect">
            <a:avLst/>
          </a:prstGeom>
          <a:solidFill>
            <a:srgbClr val="66CC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560817" y="513296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>
                <a:solidFill>
                  <a:srgbClr val="FF0000"/>
                </a:solidFill>
              </a:rPr>
              <a:t>P</a:t>
            </a:r>
            <a:endParaRPr lang="es-ES" sz="2000" b="1">
              <a:solidFill>
                <a:srgbClr val="FF00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95277" y="515571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>
                <a:solidFill>
                  <a:srgbClr val="FF0000"/>
                </a:solidFill>
              </a:rPr>
              <a:t>P</a:t>
            </a:r>
            <a:endParaRPr lang="es-ES" sz="2000" b="1">
              <a:solidFill>
                <a:srgbClr val="FF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008691" y="520887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>
                <a:solidFill>
                  <a:srgbClr val="0033CC"/>
                </a:solidFill>
              </a:rPr>
              <a:t>N</a:t>
            </a:r>
            <a:endParaRPr lang="es-ES" sz="2000" b="1">
              <a:solidFill>
                <a:srgbClr val="0033CC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107095" y="892529"/>
            <a:ext cx="22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mtClean="0"/>
              <a:t>e</a:t>
            </a:r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4259284" y="202672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b</a:t>
            </a:r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6866758" y="84416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c</a:t>
            </a:r>
            <a:endParaRPr lang="es-ES"/>
          </a:p>
        </p:txBody>
      </p:sp>
      <p:cxnSp>
        <p:nvCxnSpPr>
          <p:cNvPr id="25" name="24 Conector recto"/>
          <p:cNvCxnSpPr/>
          <p:nvPr/>
        </p:nvCxnSpPr>
        <p:spPr>
          <a:xfrm>
            <a:off x="795647" y="1223158"/>
            <a:ext cx="0" cy="1389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25 Grupo"/>
          <p:cNvGrpSpPr/>
          <p:nvPr/>
        </p:nvGrpSpPr>
        <p:grpSpPr>
          <a:xfrm rot="16200000">
            <a:off x="463137" y="2838204"/>
            <a:ext cx="639289" cy="213756"/>
            <a:chOff x="1591294" y="3380509"/>
            <a:chExt cx="2278083" cy="930234"/>
          </a:xfrm>
        </p:grpSpPr>
        <p:cxnSp>
          <p:nvCxnSpPr>
            <p:cNvPr id="27" name="26 Conector recto"/>
            <p:cNvCxnSpPr/>
            <p:nvPr/>
          </p:nvCxnSpPr>
          <p:spPr>
            <a:xfrm>
              <a:off x="1591294" y="3800104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flipH="1">
              <a:off x="1696192" y="339634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>
              <a:off x="1836717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 flipH="1">
              <a:off x="1979221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2119746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 flipH="1">
              <a:off x="2252353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2392878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 flipH="1">
              <a:off x="2537361" y="339436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>
              <a:off x="2677886" y="339238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 flipH="1">
              <a:off x="2810494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>
              <a:off x="2951019" y="3392385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 flipH="1">
              <a:off x="3083626" y="3382488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>
              <a:off x="3224151" y="338050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 flipH="1">
              <a:off x="3356759" y="338248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>
              <a:off x="3497284" y="338051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flipH="1">
              <a:off x="3629891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>
              <a:off x="3774375" y="3406239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44 Conector recto"/>
          <p:cNvCxnSpPr/>
          <p:nvPr/>
        </p:nvCxnSpPr>
        <p:spPr>
          <a:xfrm>
            <a:off x="760020" y="3277590"/>
            <a:ext cx="0" cy="629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45 Grupo"/>
          <p:cNvGrpSpPr/>
          <p:nvPr/>
        </p:nvGrpSpPr>
        <p:grpSpPr>
          <a:xfrm>
            <a:off x="403761" y="3954483"/>
            <a:ext cx="676894" cy="154379"/>
            <a:chOff x="914400" y="3740727"/>
            <a:chExt cx="676894" cy="154379"/>
          </a:xfrm>
        </p:grpSpPr>
        <p:cxnSp>
          <p:nvCxnSpPr>
            <p:cNvPr id="47" name="46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56 Conector recto"/>
          <p:cNvCxnSpPr/>
          <p:nvPr/>
        </p:nvCxnSpPr>
        <p:spPr>
          <a:xfrm rot="16200000">
            <a:off x="2481944" y="4037611"/>
            <a:ext cx="42751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736271" y="6187044"/>
            <a:ext cx="76952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748145" y="4108862"/>
            <a:ext cx="0" cy="2066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/>
          <p:nvPr/>
        </p:nvCxnSpPr>
        <p:spPr>
          <a:xfrm>
            <a:off x="8383979" y="1175657"/>
            <a:ext cx="0" cy="1460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73 Grupo"/>
          <p:cNvGrpSpPr/>
          <p:nvPr/>
        </p:nvGrpSpPr>
        <p:grpSpPr>
          <a:xfrm rot="16200000">
            <a:off x="8049491" y="2848101"/>
            <a:ext cx="639289" cy="213756"/>
            <a:chOff x="1591294" y="3380509"/>
            <a:chExt cx="2278083" cy="930234"/>
          </a:xfrm>
        </p:grpSpPr>
        <p:cxnSp>
          <p:nvCxnSpPr>
            <p:cNvPr id="75" name="74 Conector recto"/>
            <p:cNvCxnSpPr/>
            <p:nvPr/>
          </p:nvCxnSpPr>
          <p:spPr>
            <a:xfrm>
              <a:off x="1591294" y="3800104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75 Conector recto"/>
            <p:cNvCxnSpPr/>
            <p:nvPr/>
          </p:nvCxnSpPr>
          <p:spPr>
            <a:xfrm flipH="1">
              <a:off x="1696192" y="339634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76 Conector recto"/>
            <p:cNvCxnSpPr/>
            <p:nvPr/>
          </p:nvCxnSpPr>
          <p:spPr>
            <a:xfrm>
              <a:off x="1836717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77 Conector recto"/>
            <p:cNvCxnSpPr/>
            <p:nvPr/>
          </p:nvCxnSpPr>
          <p:spPr>
            <a:xfrm flipH="1">
              <a:off x="1979221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recto"/>
            <p:cNvCxnSpPr/>
            <p:nvPr/>
          </p:nvCxnSpPr>
          <p:spPr>
            <a:xfrm>
              <a:off x="2119746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79 Conector recto"/>
            <p:cNvCxnSpPr/>
            <p:nvPr/>
          </p:nvCxnSpPr>
          <p:spPr>
            <a:xfrm flipH="1">
              <a:off x="2252353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"/>
            <p:cNvCxnSpPr/>
            <p:nvPr/>
          </p:nvCxnSpPr>
          <p:spPr>
            <a:xfrm>
              <a:off x="2392878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81 Conector recto"/>
            <p:cNvCxnSpPr/>
            <p:nvPr/>
          </p:nvCxnSpPr>
          <p:spPr>
            <a:xfrm flipH="1">
              <a:off x="2537361" y="339436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82 Conector recto"/>
            <p:cNvCxnSpPr/>
            <p:nvPr/>
          </p:nvCxnSpPr>
          <p:spPr>
            <a:xfrm>
              <a:off x="2677886" y="339238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83 Conector recto"/>
            <p:cNvCxnSpPr/>
            <p:nvPr/>
          </p:nvCxnSpPr>
          <p:spPr>
            <a:xfrm flipH="1">
              <a:off x="2810494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/>
            <p:nvPr/>
          </p:nvCxnSpPr>
          <p:spPr>
            <a:xfrm>
              <a:off x="2951019" y="3392385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 flipH="1">
              <a:off x="3083626" y="3382488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86 Conector recto"/>
            <p:cNvCxnSpPr/>
            <p:nvPr/>
          </p:nvCxnSpPr>
          <p:spPr>
            <a:xfrm>
              <a:off x="3224151" y="338050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87 Conector recto"/>
            <p:cNvCxnSpPr/>
            <p:nvPr/>
          </p:nvCxnSpPr>
          <p:spPr>
            <a:xfrm flipH="1">
              <a:off x="3356759" y="338248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88 Conector recto"/>
            <p:cNvCxnSpPr/>
            <p:nvPr/>
          </p:nvCxnSpPr>
          <p:spPr>
            <a:xfrm>
              <a:off x="3497284" y="338051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89 Conector recto"/>
            <p:cNvCxnSpPr/>
            <p:nvPr/>
          </p:nvCxnSpPr>
          <p:spPr>
            <a:xfrm flipH="1">
              <a:off x="3629891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90 Conector recto"/>
            <p:cNvCxnSpPr/>
            <p:nvPr/>
          </p:nvCxnSpPr>
          <p:spPr>
            <a:xfrm>
              <a:off x="3774375" y="3406239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92 Conector recto"/>
          <p:cNvCxnSpPr/>
          <p:nvPr/>
        </p:nvCxnSpPr>
        <p:spPr>
          <a:xfrm>
            <a:off x="8360229" y="3277590"/>
            <a:ext cx="0" cy="6887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93 Grupo"/>
          <p:cNvGrpSpPr/>
          <p:nvPr/>
        </p:nvGrpSpPr>
        <p:grpSpPr>
          <a:xfrm flipV="1">
            <a:off x="8001990" y="4011880"/>
            <a:ext cx="676894" cy="154379"/>
            <a:chOff x="914400" y="3740727"/>
            <a:chExt cx="676894" cy="154379"/>
          </a:xfrm>
        </p:grpSpPr>
        <p:cxnSp>
          <p:nvCxnSpPr>
            <p:cNvPr id="95" name="94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95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96 Grupo"/>
          <p:cNvGrpSpPr/>
          <p:nvPr/>
        </p:nvGrpSpPr>
        <p:grpSpPr>
          <a:xfrm flipV="1">
            <a:off x="8000011" y="4378035"/>
            <a:ext cx="676894" cy="154379"/>
            <a:chOff x="914400" y="3740727"/>
            <a:chExt cx="676894" cy="154379"/>
          </a:xfrm>
        </p:grpSpPr>
        <p:cxnSp>
          <p:nvCxnSpPr>
            <p:cNvPr id="98" name="97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98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99 Grupo"/>
          <p:cNvGrpSpPr/>
          <p:nvPr/>
        </p:nvGrpSpPr>
        <p:grpSpPr>
          <a:xfrm flipV="1">
            <a:off x="8009907" y="4756066"/>
            <a:ext cx="676894" cy="154379"/>
            <a:chOff x="914400" y="3740727"/>
            <a:chExt cx="676894" cy="154379"/>
          </a:xfrm>
        </p:grpSpPr>
        <p:cxnSp>
          <p:nvCxnSpPr>
            <p:cNvPr id="101" name="100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101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109 Conector recto"/>
          <p:cNvCxnSpPr/>
          <p:nvPr/>
        </p:nvCxnSpPr>
        <p:spPr>
          <a:xfrm rot="16200000">
            <a:off x="8241477" y="4251368"/>
            <a:ext cx="225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recto"/>
          <p:cNvCxnSpPr/>
          <p:nvPr/>
        </p:nvCxnSpPr>
        <p:spPr>
          <a:xfrm rot="16200000">
            <a:off x="8263247" y="4641275"/>
            <a:ext cx="225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111 Conector recto"/>
          <p:cNvCxnSpPr/>
          <p:nvPr/>
        </p:nvCxnSpPr>
        <p:spPr>
          <a:xfrm rot="16200000">
            <a:off x="8275123" y="4985659"/>
            <a:ext cx="225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112 Grupo"/>
          <p:cNvGrpSpPr/>
          <p:nvPr/>
        </p:nvGrpSpPr>
        <p:grpSpPr>
          <a:xfrm flipV="1">
            <a:off x="8031679" y="5134096"/>
            <a:ext cx="676894" cy="154379"/>
            <a:chOff x="914400" y="3740727"/>
            <a:chExt cx="676894" cy="154379"/>
          </a:xfrm>
        </p:grpSpPr>
        <p:cxnSp>
          <p:nvCxnSpPr>
            <p:cNvPr id="114" name="113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114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115 Conector recto"/>
          <p:cNvCxnSpPr/>
          <p:nvPr/>
        </p:nvCxnSpPr>
        <p:spPr>
          <a:xfrm rot="16200000">
            <a:off x="8296895" y="5363690"/>
            <a:ext cx="225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116 Grupo"/>
          <p:cNvGrpSpPr/>
          <p:nvPr/>
        </p:nvGrpSpPr>
        <p:grpSpPr>
          <a:xfrm flipV="1">
            <a:off x="8041576" y="5524003"/>
            <a:ext cx="676894" cy="154379"/>
            <a:chOff x="914400" y="3740727"/>
            <a:chExt cx="676894" cy="154379"/>
          </a:xfrm>
        </p:grpSpPr>
        <p:cxnSp>
          <p:nvCxnSpPr>
            <p:cNvPr id="118" name="117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118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120 Conector recto"/>
          <p:cNvCxnSpPr/>
          <p:nvPr/>
        </p:nvCxnSpPr>
        <p:spPr>
          <a:xfrm>
            <a:off x="8443356" y="5676405"/>
            <a:ext cx="0" cy="510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122 CuadroTexto"/>
          <p:cNvSpPr txBox="1"/>
          <p:nvPr/>
        </p:nvSpPr>
        <p:spPr>
          <a:xfrm>
            <a:off x="760021" y="344384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smtClean="0"/>
              <a:t>+</a:t>
            </a:r>
            <a:endParaRPr lang="es-ES" sz="2800"/>
          </a:p>
        </p:txBody>
      </p:sp>
      <p:sp>
        <p:nvSpPr>
          <p:cNvPr id="124" name="123 CuadroTexto"/>
          <p:cNvSpPr txBox="1"/>
          <p:nvPr/>
        </p:nvSpPr>
        <p:spPr>
          <a:xfrm>
            <a:off x="8003969" y="566453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smtClean="0"/>
              <a:t>+</a:t>
            </a:r>
            <a:endParaRPr lang="es-ES" sz="2800"/>
          </a:p>
        </p:txBody>
      </p:sp>
      <p:cxnSp>
        <p:nvCxnSpPr>
          <p:cNvPr id="125" name="124 Conector recto"/>
          <p:cNvCxnSpPr/>
          <p:nvPr/>
        </p:nvCxnSpPr>
        <p:spPr>
          <a:xfrm>
            <a:off x="855025" y="4322619"/>
            <a:ext cx="2256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125 Conector recto"/>
          <p:cNvCxnSpPr/>
          <p:nvPr/>
        </p:nvCxnSpPr>
        <p:spPr>
          <a:xfrm>
            <a:off x="8037617" y="3869378"/>
            <a:ext cx="2256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126 CuadroTexto"/>
              <p:cNvSpPr txBox="1"/>
              <p:nvPr/>
            </p:nvSpPr>
            <p:spPr>
              <a:xfrm>
                <a:off x="273132" y="3457286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27" name="1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32" y="3457286"/>
                <a:ext cx="379919" cy="400110"/>
              </a:xfrm>
              <a:prstGeom prst="rect">
                <a:avLst/>
              </a:prstGeom>
              <a:blipFill rotWithShape="1">
                <a:blip r:embed="rId2"/>
                <a:stretch>
                  <a:fillRect r="-483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127 CuadroTexto"/>
              <p:cNvSpPr txBox="1"/>
              <p:nvPr/>
            </p:nvSpPr>
            <p:spPr>
              <a:xfrm>
                <a:off x="8538451" y="5839913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28" name="12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451" y="5839913"/>
                <a:ext cx="379919" cy="400110"/>
              </a:xfrm>
              <a:prstGeom prst="rect">
                <a:avLst/>
              </a:prstGeom>
              <a:blipFill rotWithShape="1">
                <a:blip r:embed="rId3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128 CuadroTexto"/>
              <p:cNvSpPr txBox="1"/>
              <p:nvPr/>
            </p:nvSpPr>
            <p:spPr>
              <a:xfrm>
                <a:off x="187829" y="2721551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29" name="1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29" y="2721551"/>
                <a:ext cx="379919" cy="400110"/>
              </a:xfrm>
              <a:prstGeom prst="rect">
                <a:avLst/>
              </a:prstGeom>
              <a:blipFill rotWithShape="1">
                <a:blip r:embed="rId4"/>
                <a:stretch>
                  <a:fillRect r="-1451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129 CuadroTexto"/>
              <p:cNvSpPr txBox="1"/>
              <p:nvPr/>
            </p:nvSpPr>
            <p:spPr>
              <a:xfrm>
                <a:off x="8498576" y="2672070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30" name="1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576" y="2672070"/>
                <a:ext cx="379919" cy="400110"/>
              </a:xfrm>
              <a:prstGeom prst="rect">
                <a:avLst/>
              </a:prstGeom>
              <a:blipFill rotWithShape="1">
                <a:blip r:embed="rId5"/>
                <a:stretch>
                  <a:fillRect r="-1451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138 CuadroTexto"/>
              <p:cNvSpPr txBox="1"/>
              <p:nvPr/>
            </p:nvSpPr>
            <p:spPr>
              <a:xfrm>
                <a:off x="1844634" y="2806534"/>
                <a:ext cx="13154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s-ES" sz="2000" b="0" i="1" smtClean="0">
                          <a:latin typeface="Cambria Math"/>
                        </a:rPr>
                        <m:t>≪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s-ES" sz="2000" b="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39" name="13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634" y="2806534"/>
                <a:ext cx="1315425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139 CuadroTexto"/>
          <p:cNvSpPr txBox="1"/>
          <p:nvPr/>
        </p:nvSpPr>
        <p:spPr>
          <a:xfrm>
            <a:off x="1721922" y="3336966"/>
            <a:ext cx="1630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Circuito de</a:t>
            </a:r>
          </a:p>
          <a:p>
            <a:pPr algn="ctr"/>
            <a:r>
              <a:rPr lang="es-ES"/>
              <a:t>b</a:t>
            </a:r>
            <a:r>
              <a:rPr lang="es-ES" smtClean="0"/>
              <a:t>aja resistencia</a:t>
            </a:r>
            <a:endParaRPr lang="es-ES"/>
          </a:p>
        </p:txBody>
      </p:sp>
      <p:sp>
        <p:nvSpPr>
          <p:cNvPr id="141" name="140 CuadroTexto"/>
          <p:cNvSpPr txBox="1"/>
          <p:nvPr/>
        </p:nvSpPr>
        <p:spPr>
          <a:xfrm>
            <a:off x="5722831" y="3251859"/>
            <a:ext cx="158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Circuito de</a:t>
            </a:r>
          </a:p>
          <a:p>
            <a:pPr algn="ctr"/>
            <a:r>
              <a:rPr lang="es-ES" smtClean="0"/>
              <a:t>alta resistencia</a:t>
            </a:r>
            <a:endParaRPr lang="es-ES"/>
          </a:p>
        </p:txBody>
      </p:sp>
      <p:cxnSp>
        <p:nvCxnSpPr>
          <p:cNvPr id="24" name="23 Conector recto"/>
          <p:cNvCxnSpPr/>
          <p:nvPr/>
        </p:nvCxnSpPr>
        <p:spPr>
          <a:xfrm>
            <a:off x="795647" y="1223158"/>
            <a:ext cx="16744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Flecha doblada"/>
          <p:cNvSpPr/>
          <p:nvPr/>
        </p:nvSpPr>
        <p:spPr>
          <a:xfrm rot="5400000">
            <a:off x="3811980" y="807535"/>
            <a:ext cx="700639" cy="1246908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0" name="49 Flecha abajo"/>
          <p:cNvSpPr/>
          <p:nvPr/>
        </p:nvSpPr>
        <p:spPr>
          <a:xfrm>
            <a:off x="4061360" y="3550721"/>
            <a:ext cx="449005" cy="634024"/>
          </a:xfrm>
          <a:prstGeom prst="downArrow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9" name="108 Flecha abajo"/>
          <p:cNvSpPr/>
          <p:nvPr/>
        </p:nvSpPr>
        <p:spPr>
          <a:xfrm rot="5400000" flipH="1">
            <a:off x="2919350" y="5520047"/>
            <a:ext cx="449005" cy="634024"/>
          </a:xfrm>
          <a:prstGeom prst="downArrow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0" name="119 Flecha abajo"/>
          <p:cNvSpPr/>
          <p:nvPr/>
        </p:nvSpPr>
        <p:spPr>
          <a:xfrm rot="16200000" flipH="1">
            <a:off x="1278578" y="1242953"/>
            <a:ext cx="449005" cy="634024"/>
          </a:xfrm>
          <a:prstGeom prst="downArrow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22" name="121 Grupo"/>
          <p:cNvGrpSpPr/>
          <p:nvPr/>
        </p:nvGrpSpPr>
        <p:grpSpPr>
          <a:xfrm>
            <a:off x="1979712" y="4077072"/>
            <a:ext cx="1004726" cy="656205"/>
            <a:chOff x="3639787" y="3512883"/>
            <a:chExt cx="1004726" cy="6562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130 CuadroTexto"/>
                <p:cNvSpPr txBox="1"/>
                <p:nvPr/>
              </p:nvSpPr>
              <p:spPr>
                <a:xfrm>
                  <a:off x="3639787" y="3627911"/>
                  <a:ext cx="6056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a14:m>
                  <a:r>
                    <a:rPr lang="es-ES" smtClean="0"/>
                    <a:t> </a:t>
                  </a:r>
                  <a14:m>
                    <m:oMath xmlns:m="http://schemas.openxmlformats.org/officeDocument/2006/math">
                      <m:r>
                        <a:rPr lang="es-ES" i="1" smtClean="0">
                          <a:latin typeface="Cambria Math"/>
                          <a:ea typeface="Cambria Math"/>
                        </a:rPr>
                        <m:t>≈</m:t>
                      </m:r>
                    </m:oMath>
                  </a14:m>
                  <a:endParaRPr lang="es-ES"/>
                </a:p>
              </p:txBody>
            </p:sp>
          </mc:Choice>
          <mc:Fallback xmlns="">
            <p:sp>
              <p:nvSpPr>
                <p:cNvPr id="131" name="13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9787" y="3627911"/>
                  <a:ext cx="60561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132 CuadroTexto"/>
                <p:cNvSpPr txBox="1"/>
                <p:nvPr/>
              </p:nvSpPr>
              <p:spPr>
                <a:xfrm>
                  <a:off x="4139952" y="3512883"/>
                  <a:ext cx="504561" cy="6562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E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s-ES" b="0" i="1" smtClean="0">
                                    <a:latin typeface="Cambria Math"/>
                                  </a:rPr>
                                  <m:t>𝐸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s-E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s-ES" b="0" i="1" smtClean="0">
                                    <a:latin typeface="Cambria Math"/>
                                  </a:rPr>
                                  <m:t>𝐸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133" name="13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3512883"/>
                  <a:ext cx="504561" cy="65620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9" name="48 Conector recto"/>
          <p:cNvCxnSpPr/>
          <p:nvPr/>
        </p:nvCxnSpPr>
        <p:spPr>
          <a:xfrm flipH="1">
            <a:off x="6721434" y="1175657"/>
            <a:ext cx="16625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68 Grupo"/>
          <p:cNvGrpSpPr/>
          <p:nvPr/>
        </p:nvGrpSpPr>
        <p:grpSpPr>
          <a:xfrm>
            <a:off x="4370119" y="676894"/>
            <a:ext cx="926276" cy="1092529"/>
            <a:chOff x="4370119" y="676894"/>
            <a:chExt cx="926276" cy="1092529"/>
          </a:xfrm>
        </p:grpSpPr>
        <p:cxnSp>
          <p:nvCxnSpPr>
            <p:cNvPr id="52" name="51 Conector recto"/>
            <p:cNvCxnSpPr/>
            <p:nvPr/>
          </p:nvCxnSpPr>
          <p:spPr>
            <a:xfrm flipV="1">
              <a:off x="4370119" y="676894"/>
              <a:ext cx="866899" cy="463137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133 Conector recto"/>
            <p:cNvCxnSpPr/>
            <p:nvPr/>
          </p:nvCxnSpPr>
          <p:spPr>
            <a:xfrm flipV="1">
              <a:off x="4370119" y="805544"/>
              <a:ext cx="900546" cy="38198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134 Conector recto"/>
            <p:cNvCxnSpPr/>
            <p:nvPr/>
          </p:nvCxnSpPr>
          <p:spPr>
            <a:xfrm flipV="1">
              <a:off x="4476997" y="981695"/>
              <a:ext cx="803563" cy="22958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135 Conector recto"/>
            <p:cNvCxnSpPr/>
            <p:nvPr/>
          </p:nvCxnSpPr>
          <p:spPr>
            <a:xfrm flipV="1">
              <a:off x="4536374" y="1145971"/>
              <a:ext cx="754082" cy="12468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141 Conector recto"/>
            <p:cNvCxnSpPr/>
            <p:nvPr/>
          </p:nvCxnSpPr>
          <p:spPr>
            <a:xfrm flipV="1">
              <a:off x="4560125" y="1268760"/>
              <a:ext cx="731955" cy="3752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142 Conector recto"/>
            <p:cNvCxnSpPr/>
            <p:nvPr/>
          </p:nvCxnSpPr>
          <p:spPr>
            <a:xfrm>
              <a:off x="4629397" y="1363683"/>
              <a:ext cx="662683" cy="4909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143 Conector recto"/>
            <p:cNvCxnSpPr/>
            <p:nvPr/>
          </p:nvCxnSpPr>
          <p:spPr>
            <a:xfrm>
              <a:off x="4619501" y="1412776"/>
              <a:ext cx="676894" cy="154767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144 Conector recto"/>
            <p:cNvCxnSpPr/>
            <p:nvPr/>
          </p:nvCxnSpPr>
          <p:spPr>
            <a:xfrm>
              <a:off x="4617522" y="1446810"/>
              <a:ext cx="666998" cy="32261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Flecha derecha"/>
          <p:cNvSpPr/>
          <p:nvPr/>
        </p:nvSpPr>
        <p:spPr>
          <a:xfrm>
            <a:off x="3550720" y="985651"/>
            <a:ext cx="1923805" cy="3658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2" name="71 Conector recto de flecha"/>
          <p:cNvCxnSpPr/>
          <p:nvPr/>
        </p:nvCxnSpPr>
        <p:spPr>
          <a:xfrm>
            <a:off x="4453246" y="2624446"/>
            <a:ext cx="0" cy="736270"/>
          </a:xfrm>
          <a:prstGeom prst="straightConnector1">
            <a:avLst/>
          </a:prstGeom>
          <a:ln w="12700">
            <a:solidFill>
              <a:srgbClr val="33CC3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91 CuadroTexto"/>
              <p:cNvSpPr txBox="1"/>
              <p:nvPr/>
            </p:nvSpPr>
            <p:spPr>
              <a:xfrm>
                <a:off x="3449782" y="2808515"/>
                <a:ext cx="971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≪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92" name="9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782" y="2808515"/>
                <a:ext cx="971613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102 Flecha derecha"/>
          <p:cNvSpPr/>
          <p:nvPr/>
        </p:nvSpPr>
        <p:spPr>
          <a:xfrm>
            <a:off x="7481455" y="1282535"/>
            <a:ext cx="693400" cy="389630"/>
          </a:xfrm>
          <a:prstGeom prst="rightArrow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145 CuadroTexto"/>
              <p:cNvSpPr txBox="1"/>
              <p:nvPr/>
            </p:nvSpPr>
            <p:spPr>
              <a:xfrm>
                <a:off x="7452320" y="1653307"/>
                <a:ext cx="6318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146" name="14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1653307"/>
                <a:ext cx="63184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146 CuadroTexto"/>
              <p:cNvSpPr txBox="1"/>
              <p:nvPr/>
            </p:nvSpPr>
            <p:spPr>
              <a:xfrm>
                <a:off x="1187624" y="1772816"/>
                <a:ext cx="4356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147" name="14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772816"/>
                <a:ext cx="435697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103 Arco"/>
          <p:cNvSpPr/>
          <p:nvPr/>
        </p:nvSpPr>
        <p:spPr>
          <a:xfrm>
            <a:off x="4061360" y="1211283"/>
            <a:ext cx="534389" cy="653143"/>
          </a:xfrm>
          <a:prstGeom prst="arc">
            <a:avLst>
              <a:gd name="adj1" fmla="val 16200000"/>
              <a:gd name="adj2" fmla="val 704317"/>
            </a:avLst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147 CuadroTexto"/>
              <p:cNvSpPr txBox="1"/>
              <p:nvPr/>
            </p:nvSpPr>
            <p:spPr>
              <a:xfrm>
                <a:off x="5648340" y="2854449"/>
                <a:ext cx="17463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s-ES" b="0" i="0" smtClean="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s-ES" b="0" i="0" smtClean="0">
                          <a:latin typeface="Cambria Math"/>
                        </a:rPr>
                        <m:t>≫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148" name="14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340" y="2854449"/>
                <a:ext cx="1746311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11 Conector recto de flecha"/>
          <p:cNvCxnSpPr/>
          <p:nvPr/>
        </p:nvCxnSpPr>
        <p:spPr>
          <a:xfrm flipV="1">
            <a:off x="7635833" y="1971305"/>
            <a:ext cx="0" cy="296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7249886" y="2214748"/>
                <a:ext cx="808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≈1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886" y="2214748"/>
                <a:ext cx="808811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131 Flecha derecha"/>
          <p:cNvSpPr/>
          <p:nvPr/>
        </p:nvSpPr>
        <p:spPr>
          <a:xfrm rot="16200000">
            <a:off x="4876804" y="1476373"/>
            <a:ext cx="352424" cy="295277"/>
          </a:xfrm>
          <a:prstGeom prst="right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0" name="59 Conector recto de flecha"/>
          <p:cNvCxnSpPr/>
          <p:nvPr/>
        </p:nvCxnSpPr>
        <p:spPr>
          <a:xfrm flipV="1">
            <a:off x="4705350" y="1524000"/>
            <a:ext cx="0" cy="276225"/>
          </a:xfrm>
          <a:prstGeom prst="straightConnector1">
            <a:avLst/>
          </a:prstGeom>
          <a:ln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10 Grupo"/>
          <p:cNvGrpSpPr/>
          <p:nvPr/>
        </p:nvGrpSpPr>
        <p:grpSpPr>
          <a:xfrm>
            <a:off x="5451602" y="657424"/>
            <a:ext cx="164330" cy="1130061"/>
            <a:chOff x="5202220" y="3863762"/>
            <a:chExt cx="164330" cy="1130061"/>
          </a:xfrm>
        </p:grpSpPr>
        <p:cxnSp>
          <p:nvCxnSpPr>
            <p:cNvPr id="138" name="137 Conector recto"/>
            <p:cNvCxnSpPr/>
            <p:nvPr/>
          </p:nvCxnSpPr>
          <p:spPr>
            <a:xfrm>
              <a:off x="5202220" y="3863762"/>
              <a:ext cx="164330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148 Conector recto"/>
            <p:cNvCxnSpPr/>
            <p:nvPr/>
          </p:nvCxnSpPr>
          <p:spPr>
            <a:xfrm>
              <a:off x="5202220" y="4005020"/>
              <a:ext cx="164330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149 Conector recto"/>
            <p:cNvCxnSpPr/>
            <p:nvPr/>
          </p:nvCxnSpPr>
          <p:spPr>
            <a:xfrm>
              <a:off x="5202220" y="4146277"/>
              <a:ext cx="164330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>
              <a:off x="5202220" y="4287535"/>
              <a:ext cx="164330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151 Conector recto"/>
            <p:cNvCxnSpPr/>
            <p:nvPr/>
          </p:nvCxnSpPr>
          <p:spPr>
            <a:xfrm>
              <a:off x="5202220" y="4428792"/>
              <a:ext cx="164330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>
              <a:off x="5202220" y="4570050"/>
              <a:ext cx="164330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153 Conector recto"/>
            <p:cNvCxnSpPr/>
            <p:nvPr/>
          </p:nvCxnSpPr>
          <p:spPr>
            <a:xfrm>
              <a:off x="5202220" y="4711307"/>
              <a:ext cx="164330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154 Conector recto"/>
            <p:cNvCxnSpPr/>
            <p:nvPr/>
          </p:nvCxnSpPr>
          <p:spPr>
            <a:xfrm>
              <a:off x="5202220" y="4852565"/>
              <a:ext cx="164330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155 Conector recto"/>
            <p:cNvCxnSpPr/>
            <p:nvPr/>
          </p:nvCxnSpPr>
          <p:spPr>
            <a:xfrm>
              <a:off x="5202220" y="4993823"/>
              <a:ext cx="164330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966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0" grpId="0" animBg="1"/>
      <p:bldP spid="70" grpId="0" animBg="1"/>
      <p:bldP spid="92" grpId="0"/>
      <p:bldP spid="103" grpId="0" animBg="1"/>
      <p:bldP spid="146" grpId="0"/>
      <p:bldP spid="147" grpId="0"/>
      <p:bldP spid="104" grpId="0" animBg="1"/>
      <p:bldP spid="13" grpId="0"/>
      <p:bldP spid="1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40966" y="527122"/>
            <a:ext cx="4189863" cy="13610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" name="2 Conector recto"/>
          <p:cNvCxnSpPr/>
          <p:nvPr/>
        </p:nvCxnSpPr>
        <p:spPr>
          <a:xfrm>
            <a:off x="3960334" y="554416"/>
            <a:ext cx="0" cy="1323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"/>
          <p:cNvCxnSpPr/>
          <p:nvPr/>
        </p:nvCxnSpPr>
        <p:spPr>
          <a:xfrm>
            <a:off x="5327383" y="529396"/>
            <a:ext cx="0" cy="1323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4465300" y="1919194"/>
            <a:ext cx="3411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rot="16200000">
            <a:off x="2324876" y="1198138"/>
            <a:ext cx="3411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rot="16200000">
            <a:off x="6612548" y="1132174"/>
            <a:ext cx="3411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813921" y="158631"/>
            <a:ext cx="8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smtClean="0"/>
              <a:t>EMISOR</a:t>
            </a:r>
            <a:endParaRPr lang="es-ES" sz="1600" b="1"/>
          </a:p>
        </p:txBody>
      </p:sp>
      <p:sp>
        <p:nvSpPr>
          <p:cNvPr id="9" name="8 CuadroTexto"/>
          <p:cNvSpPr txBox="1"/>
          <p:nvPr/>
        </p:nvSpPr>
        <p:spPr>
          <a:xfrm>
            <a:off x="4372040" y="133609"/>
            <a:ext cx="620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smtClean="0"/>
              <a:t>BASE</a:t>
            </a:r>
            <a:endParaRPr lang="es-ES" sz="1600" b="1"/>
          </a:p>
        </p:txBody>
      </p:sp>
      <p:sp>
        <p:nvSpPr>
          <p:cNvPr id="10" name="9 CuadroTexto"/>
          <p:cNvSpPr txBox="1"/>
          <p:nvPr/>
        </p:nvSpPr>
        <p:spPr>
          <a:xfrm>
            <a:off x="5504804" y="133611"/>
            <a:ext cx="1074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smtClean="0"/>
              <a:t>COLECTOR</a:t>
            </a:r>
            <a:endParaRPr lang="es-ES" sz="1600" b="1"/>
          </a:p>
        </p:txBody>
      </p:sp>
      <p:sp>
        <p:nvSpPr>
          <p:cNvPr id="14" name="13 Rectángulo"/>
          <p:cNvSpPr/>
          <p:nvPr/>
        </p:nvSpPr>
        <p:spPr>
          <a:xfrm>
            <a:off x="2568261" y="554417"/>
            <a:ext cx="1364777" cy="1310185"/>
          </a:xfrm>
          <a:prstGeom prst="rect">
            <a:avLst/>
          </a:prstGeom>
          <a:solidFill>
            <a:srgbClr val="FF99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5354679" y="556692"/>
            <a:ext cx="1364777" cy="1310185"/>
          </a:xfrm>
          <a:prstGeom prst="rect">
            <a:avLst/>
          </a:prstGeom>
          <a:solidFill>
            <a:srgbClr val="FF99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3987629" y="570340"/>
            <a:ext cx="1312459" cy="1310185"/>
          </a:xfrm>
          <a:prstGeom prst="rect">
            <a:avLst/>
          </a:prstGeom>
          <a:solidFill>
            <a:srgbClr val="66CC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560817" y="513296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>
                <a:solidFill>
                  <a:srgbClr val="FF0000"/>
                </a:solidFill>
              </a:rPr>
              <a:t>P</a:t>
            </a:r>
            <a:endParaRPr lang="es-ES" sz="2000" b="1">
              <a:solidFill>
                <a:srgbClr val="FF00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385874" y="49182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>
                <a:solidFill>
                  <a:srgbClr val="FF0000"/>
                </a:solidFill>
              </a:rPr>
              <a:t>P</a:t>
            </a:r>
            <a:endParaRPr lang="es-ES" sz="2000" b="1">
              <a:solidFill>
                <a:srgbClr val="FF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008691" y="520887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>
                <a:solidFill>
                  <a:srgbClr val="0033CC"/>
                </a:solidFill>
              </a:rPr>
              <a:t>N</a:t>
            </a:r>
            <a:endParaRPr lang="es-ES" sz="2000" b="1">
              <a:solidFill>
                <a:srgbClr val="0033CC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107095" y="892529"/>
            <a:ext cx="22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mtClean="0"/>
              <a:t>e</a:t>
            </a:r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4259284" y="202672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b</a:t>
            </a:r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6866758" y="84416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c</a:t>
            </a:r>
            <a:endParaRPr lang="es-ES"/>
          </a:p>
        </p:txBody>
      </p:sp>
      <p:cxnSp>
        <p:nvCxnSpPr>
          <p:cNvPr id="25" name="24 Conector recto"/>
          <p:cNvCxnSpPr/>
          <p:nvPr/>
        </p:nvCxnSpPr>
        <p:spPr>
          <a:xfrm>
            <a:off x="795647" y="1223158"/>
            <a:ext cx="0" cy="1389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25 Grupo"/>
          <p:cNvGrpSpPr/>
          <p:nvPr/>
        </p:nvGrpSpPr>
        <p:grpSpPr>
          <a:xfrm rot="16200000">
            <a:off x="463137" y="2838204"/>
            <a:ext cx="639289" cy="213756"/>
            <a:chOff x="1591294" y="3380509"/>
            <a:chExt cx="2278083" cy="930234"/>
          </a:xfrm>
        </p:grpSpPr>
        <p:cxnSp>
          <p:nvCxnSpPr>
            <p:cNvPr id="27" name="26 Conector recto"/>
            <p:cNvCxnSpPr/>
            <p:nvPr/>
          </p:nvCxnSpPr>
          <p:spPr>
            <a:xfrm>
              <a:off x="1591294" y="3800104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flipH="1">
              <a:off x="1696192" y="339634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>
              <a:off x="1836717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 flipH="1">
              <a:off x="1979221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2119746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 flipH="1">
              <a:off x="2252353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2392878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 flipH="1">
              <a:off x="2537361" y="339436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>
              <a:off x="2677886" y="339238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 flipH="1">
              <a:off x="2810494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>
              <a:off x="2951019" y="3392385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 flipH="1">
              <a:off x="3083626" y="3382488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>
              <a:off x="3224151" y="338050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 flipH="1">
              <a:off x="3356759" y="338248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>
              <a:off x="3497284" y="338051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flipH="1">
              <a:off x="3629891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>
              <a:off x="3774375" y="3406239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44 Conector recto"/>
          <p:cNvCxnSpPr/>
          <p:nvPr/>
        </p:nvCxnSpPr>
        <p:spPr>
          <a:xfrm>
            <a:off x="760020" y="3277590"/>
            <a:ext cx="0" cy="629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45 Grupo"/>
          <p:cNvGrpSpPr/>
          <p:nvPr/>
        </p:nvGrpSpPr>
        <p:grpSpPr>
          <a:xfrm>
            <a:off x="403761" y="3954483"/>
            <a:ext cx="676894" cy="154379"/>
            <a:chOff x="914400" y="3740727"/>
            <a:chExt cx="676894" cy="154379"/>
          </a:xfrm>
        </p:grpSpPr>
        <p:cxnSp>
          <p:nvCxnSpPr>
            <p:cNvPr id="47" name="46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56 Conector recto"/>
          <p:cNvCxnSpPr/>
          <p:nvPr/>
        </p:nvCxnSpPr>
        <p:spPr>
          <a:xfrm rot="16200000">
            <a:off x="2481944" y="4037611"/>
            <a:ext cx="42751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736271" y="6187044"/>
            <a:ext cx="76952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748145" y="4108862"/>
            <a:ext cx="0" cy="2066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/>
          <p:nvPr/>
        </p:nvCxnSpPr>
        <p:spPr>
          <a:xfrm>
            <a:off x="8383979" y="1175657"/>
            <a:ext cx="0" cy="1460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73 Grupo"/>
          <p:cNvGrpSpPr/>
          <p:nvPr/>
        </p:nvGrpSpPr>
        <p:grpSpPr>
          <a:xfrm rot="16200000">
            <a:off x="8049491" y="2848101"/>
            <a:ext cx="639289" cy="213756"/>
            <a:chOff x="1591294" y="3380509"/>
            <a:chExt cx="2278083" cy="930234"/>
          </a:xfrm>
        </p:grpSpPr>
        <p:cxnSp>
          <p:nvCxnSpPr>
            <p:cNvPr id="75" name="74 Conector recto"/>
            <p:cNvCxnSpPr/>
            <p:nvPr/>
          </p:nvCxnSpPr>
          <p:spPr>
            <a:xfrm>
              <a:off x="1591294" y="3800104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75 Conector recto"/>
            <p:cNvCxnSpPr/>
            <p:nvPr/>
          </p:nvCxnSpPr>
          <p:spPr>
            <a:xfrm flipH="1">
              <a:off x="1696192" y="339634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76 Conector recto"/>
            <p:cNvCxnSpPr/>
            <p:nvPr/>
          </p:nvCxnSpPr>
          <p:spPr>
            <a:xfrm>
              <a:off x="1836717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77 Conector recto"/>
            <p:cNvCxnSpPr/>
            <p:nvPr/>
          </p:nvCxnSpPr>
          <p:spPr>
            <a:xfrm flipH="1">
              <a:off x="1979221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recto"/>
            <p:cNvCxnSpPr/>
            <p:nvPr/>
          </p:nvCxnSpPr>
          <p:spPr>
            <a:xfrm>
              <a:off x="2119746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79 Conector recto"/>
            <p:cNvCxnSpPr/>
            <p:nvPr/>
          </p:nvCxnSpPr>
          <p:spPr>
            <a:xfrm flipH="1">
              <a:off x="2252353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"/>
            <p:cNvCxnSpPr/>
            <p:nvPr/>
          </p:nvCxnSpPr>
          <p:spPr>
            <a:xfrm>
              <a:off x="2392878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81 Conector recto"/>
            <p:cNvCxnSpPr/>
            <p:nvPr/>
          </p:nvCxnSpPr>
          <p:spPr>
            <a:xfrm flipH="1">
              <a:off x="2537361" y="339436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82 Conector recto"/>
            <p:cNvCxnSpPr/>
            <p:nvPr/>
          </p:nvCxnSpPr>
          <p:spPr>
            <a:xfrm>
              <a:off x="2677886" y="339238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83 Conector recto"/>
            <p:cNvCxnSpPr/>
            <p:nvPr/>
          </p:nvCxnSpPr>
          <p:spPr>
            <a:xfrm flipH="1">
              <a:off x="2810494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/>
            <p:nvPr/>
          </p:nvCxnSpPr>
          <p:spPr>
            <a:xfrm>
              <a:off x="2951019" y="3392385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 flipH="1">
              <a:off x="3083626" y="3382488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86 Conector recto"/>
            <p:cNvCxnSpPr/>
            <p:nvPr/>
          </p:nvCxnSpPr>
          <p:spPr>
            <a:xfrm>
              <a:off x="3224151" y="338050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87 Conector recto"/>
            <p:cNvCxnSpPr/>
            <p:nvPr/>
          </p:nvCxnSpPr>
          <p:spPr>
            <a:xfrm flipH="1">
              <a:off x="3356759" y="338248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88 Conector recto"/>
            <p:cNvCxnSpPr/>
            <p:nvPr/>
          </p:nvCxnSpPr>
          <p:spPr>
            <a:xfrm>
              <a:off x="3497284" y="338051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89 Conector recto"/>
            <p:cNvCxnSpPr/>
            <p:nvPr/>
          </p:nvCxnSpPr>
          <p:spPr>
            <a:xfrm flipH="1">
              <a:off x="3629891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90 Conector recto"/>
            <p:cNvCxnSpPr/>
            <p:nvPr/>
          </p:nvCxnSpPr>
          <p:spPr>
            <a:xfrm>
              <a:off x="3774375" y="3406239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92 Conector recto"/>
          <p:cNvCxnSpPr/>
          <p:nvPr/>
        </p:nvCxnSpPr>
        <p:spPr>
          <a:xfrm>
            <a:off x="8360229" y="3277590"/>
            <a:ext cx="0" cy="6887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93 Grupo"/>
          <p:cNvGrpSpPr/>
          <p:nvPr/>
        </p:nvGrpSpPr>
        <p:grpSpPr>
          <a:xfrm flipV="1">
            <a:off x="8001990" y="4011880"/>
            <a:ext cx="676894" cy="154379"/>
            <a:chOff x="914400" y="3740727"/>
            <a:chExt cx="676894" cy="154379"/>
          </a:xfrm>
        </p:grpSpPr>
        <p:cxnSp>
          <p:nvCxnSpPr>
            <p:cNvPr id="95" name="94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95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96 Grupo"/>
          <p:cNvGrpSpPr/>
          <p:nvPr/>
        </p:nvGrpSpPr>
        <p:grpSpPr>
          <a:xfrm flipV="1">
            <a:off x="8000011" y="4378035"/>
            <a:ext cx="676894" cy="154379"/>
            <a:chOff x="914400" y="3740727"/>
            <a:chExt cx="676894" cy="154379"/>
          </a:xfrm>
        </p:grpSpPr>
        <p:cxnSp>
          <p:nvCxnSpPr>
            <p:cNvPr id="98" name="97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98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99 Grupo"/>
          <p:cNvGrpSpPr/>
          <p:nvPr/>
        </p:nvGrpSpPr>
        <p:grpSpPr>
          <a:xfrm flipV="1">
            <a:off x="8009907" y="4756066"/>
            <a:ext cx="676894" cy="154379"/>
            <a:chOff x="914400" y="3740727"/>
            <a:chExt cx="676894" cy="154379"/>
          </a:xfrm>
        </p:grpSpPr>
        <p:cxnSp>
          <p:nvCxnSpPr>
            <p:cNvPr id="101" name="100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101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109 Conector recto"/>
          <p:cNvCxnSpPr/>
          <p:nvPr/>
        </p:nvCxnSpPr>
        <p:spPr>
          <a:xfrm rot="16200000">
            <a:off x="8241477" y="4251368"/>
            <a:ext cx="225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recto"/>
          <p:cNvCxnSpPr/>
          <p:nvPr/>
        </p:nvCxnSpPr>
        <p:spPr>
          <a:xfrm rot="16200000">
            <a:off x="8263247" y="4641275"/>
            <a:ext cx="225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111 Conector recto"/>
          <p:cNvCxnSpPr/>
          <p:nvPr/>
        </p:nvCxnSpPr>
        <p:spPr>
          <a:xfrm rot="16200000">
            <a:off x="8275123" y="4985659"/>
            <a:ext cx="225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112 Grupo"/>
          <p:cNvGrpSpPr/>
          <p:nvPr/>
        </p:nvGrpSpPr>
        <p:grpSpPr>
          <a:xfrm flipV="1">
            <a:off x="8031679" y="5134096"/>
            <a:ext cx="676894" cy="154379"/>
            <a:chOff x="914400" y="3740727"/>
            <a:chExt cx="676894" cy="154379"/>
          </a:xfrm>
        </p:grpSpPr>
        <p:cxnSp>
          <p:nvCxnSpPr>
            <p:cNvPr id="114" name="113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114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115 Conector recto"/>
          <p:cNvCxnSpPr/>
          <p:nvPr/>
        </p:nvCxnSpPr>
        <p:spPr>
          <a:xfrm rot="16200000">
            <a:off x="8296895" y="5363690"/>
            <a:ext cx="225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116 Grupo"/>
          <p:cNvGrpSpPr/>
          <p:nvPr/>
        </p:nvGrpSpPr>
        <p:grpSpPr>
          <a:xfrm flipV="1">
            <a:off x="8041576" y="5524003"/>
            <a:ext cx="676894" cy="154379"/>
            <a:chOff x="914400" y="3740727"/>
            <a:chExt cx="676894" cy="154379"/>
          </a:xfrm>
        </p:grpSpPr>
        <p:cxnSp>
          <p:nvCxnSpPr>
            <p:cNvPr id="118" name="117 Conector recto"/>
            <p:cNvCxnSpPr/>
            <p:nvPr/>
          </p:nvCxnSpPr>
          <p:spPr>
            <a:xfrm>
              <a:off x="914400" y="3740727"/>
              <a:ext cx="67689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118 Conector recto"/>
            <p:cNvCxnSpPr/>
            <p:nvPr/>
          </p:nvCxnSpPr>
          <p:spPr>
            <a:xfrm>
              <a:off x="1128156" y="3895106"/>
              <a:ext cx="2968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120 Conector recto"/>
          <p:cNvCxnSpPr/>
          <p:nvPr/>
        </p:nvCxnSpPr>
        <p:spPr>
          <a:xfrm>
            <a:off x="8443356" y="5676405"/>
            <a:ext cx="0" cy="510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122 CuadroTexto"/>
          <p:cNvSpPr txBox="1"/>
          <p:nvPr/>
        </p:nvSpPr>
        <p:spPr>
          <a:xfrm>
            <a:off x="760021" y="344384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smtClean="0"/>
              <a:t>+</a:t>
            </a:r>
            <a:endParaRPr lang="es-ES" sz="2800"/>
          </a:p>
        </p:txBody>
      </p:sp>
      <p:sp>
        <p:nvSpPr>
          <p:cNvPr id="124" name="123 CuadroTexto"/>
          <p:cNvSpPr txBox="1"/>
          <p:nvPr/>
        </p:nvSpPr>
        <p:spPr>
          <a:xfrm>
            <a:off x="8003969" y="566453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smtClean="0"/>
              <a:t>+</a:t>
            </a:r>
            <a:endParaRPr lang="es-ES" sz="2800"/>
          </a:p>
        </p:txBody>
      </p:sp>
      <p:cxnSp>
        <p:nvCxnSpPr>
          <p:cNvPr id="125" name="124 Conector recto"/>
          <p:cNvCxnSpPr/>
          <p:nvPr/>
        </p:nvCxnSpPr>
        <p:spPr>
          <a:xfrm>
            <a:off x="855025" y="4322619"/>
            <a:ext cx="2256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125 Conector recto"/>
          <p:cNvCxnSpPr/>
          <p:nvPr/>
        </p:nvCxnSpPr>
        <p:spPr>
          <a:xfrm>
            <a:off x="8037617" y="3869378"/>
            <a:ext cx="2256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126 CuadroTexto"/>
              <p:cNvSpPr txBox="1"/>
              <p:nvPr/>
            </p:nvSpPr>
            <p:spPr>
              <a:xfrm>
                <a:off x="273132" y="3457286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27" name="1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32" y="3457286"/>
                <a:ext cx="379919" cy="400110"/>
              </a:xfrm>
              <a:prstGeom prst="rect">
                <a:avLst/>
              </a:prstGeom>
              <a:blipFill rotWithShape="1">
                <a:blip r:embed="rId2"/>
                <a:stretch>
                  <a:fillRect r="-483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127 CuadroTexto"/>
              <p:cNvSpPr txBox="1"/>
              <p:nvPr/>
            </p:nvSpPr>
            <p:spPr>
              <a:xfrm>
                <a:off x="8538451" y="5839913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28" name="12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451" y="5839913"/>
                <a:ext cx="379919" cy="400110"/>
              </a:xfrm>
              <a:prstGeom prst="rect">
                <a:avLst/>
              </a:prstGeom>
              <a:blipFill rotWithShape="1">
                <a:blip r:embed="rId3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128 CuadroTexto"/>
              <p:cNvSpPr txBox="1"/>
              <p:nvPr/>
            </p:nvSpPr>
            <p:spPr>
              <a:xfrm>
                <a:off x="187829" y="2721551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29" name="1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29" y="2721551"/>
                <a:ext cx="379919" cy="400110"/>
              </a:xfrm>
              <a:prstGeom prst="rect">
                <a:avLst/>
              </a:prstGeom>
              <a:blipFill rotWithShape="1">
                <a:blip r:embed="rId4"/>
                <a:stretch>
                  <a:fillRect r="-1451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129 CuadroTexto"/>
              <p:cNvSpPr txBox="1"/>
              <p:nvPr/>
            </p:nvSpPr>
            <p:spPr>
              <a:xfrm>
                <a:off x="8498576" y="2672070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30" name="1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576" y="2672070"/>
                <a:ext cx="379919" cy="400110"/>
              </a:xfrm>
              <a:prstGeom prst="rect">
                <a:avLst/>
              </a:prstGeom>
              <a:blipFill rotWithShape="1">
                <a:blip r:embed="rId5"/>
                <a:stretch>
                  <a:fillRect r="-1451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139 CuadroTexto"/>
          <p:cNvSpPr txBox="1"/>
          <p:nvPr/>
        </p:nvSpPr>
        <p:spPr>
          <a:xfrm>
            <a:off x="1763910" y="2755130"/>
            <a:ext cx="1630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Circuito de</a:t>
            </a:r>
          </a:p>
          <a:p>
            <a:pPr algn="ctr"/>
            <a:r>
              <a:rPr lang="es-ES"/>
              <a:t>b</a:t>
            </a:r>
            <a:r>
              <a:rPr lang="es-ES" smtClean="0"/>
              <a:t>aja resistencia</a:t>
            </a:r>
            <a:endParaRPr lang="es-ES"/>
          </a:p>
        </p:txBody>
      </p:sp>
      <p:sp>
        <p:nvSpPr>
          <p:cNvPr id="141" name="140 CuadroTexto"/>
          <p:cNvSpPr txBox="1"/>
          <p:nvPr/>
        </p:nvSpPr>
        <p:spPr>
          <a:xfrm>
            <a:off x="5868144" y="2780928"/>
            <a:ext cx="158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Circuito de</a:t>
            </a:r>
          </a:p>
          <a:p>
            <a:pPr algn="ctr"/>
            <a:r>
              <a:rPr lang="es-ES" smtClean="0"/>
              <a:t>alta resistencia</a:t>
            </a:r>
            <a:endParaRPr lang="es-ES"/>
          </a:p>
        </p:txBody>
      </p:sp>
      <p:cxnSp>
        <p:nvCxnSpPr>
          <p:cNvPr id="24" name="23 Conector recto"/>
          <p:cNvCxnSpPr/>
          <p:nvPr/>
        </p:nvCxnSpPr>
        <p:spPr>
          <a:xfrm>
            <a:off x="795647" y="1223158"/>
            <a:ext cx="16744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108 Flecha abajo"/>
          <p:cNvSpPr/>
          <p:nvPr/>
        </p:nvSpPr>
        <p:spPr>
          <a:xfrm rot="5400000" flipH="1">
            <a:off x="3465614" y="5365669"/>
            <a:ext cx="449005" cy="634024"/>
          </a:xfrm>
          <a:prstGeom prst="downArrow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0" name="119 Flecha abajo"/>
          <p:cNvSpPr/>
          <p:nvPr/>
        </p:nvSpPr>
        <p:spPr>
          <a:xfrm rot="16200000" flipH="1">
            <a:off x="1278578" y="1242953"/>
            <a:ext cx="449005" cy="634024"/>
          </a:xfrm>
          <a:prstGeom prst="downArrow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9" name="48 Conector recto"/>
          <p:cNvCxnSpPr/>
          <p:nvPr/>
        </p:nvCxnSpPr>
        <p:spPr>
          <a:xfrm flipH="1">
            <a:off x="6721434" y="1175657"/>
            <a:ext cx="16625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69 Flecha derecha"/>
          <p:cNvSpPr/>
          <p:nvPr/>
        </p:nvSpPr>
        <p:spPr>
          <a:xfrm>
            <a:off x="3550720" y="985651"/>
            <a:ext cx="2149435" cy="3658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2" name="71 Conector recto de flecha"/>
          <p:cNvCxnSpPr/>
          <p:nvPr/>
        </p:nvCxnSpPr>
        <p:spPr>
          <a:xfrm>
            <a:off x="4453246" y="2624446"/>
            <a:ext cx="0" cy="736270"/>
          </a:xfrm>
          <a:prstGeom prst="straightConnector1">
            <a:avLst/>
          </a:prstGeom>
          <a:ln w="12700">
            <a:solidFill>
              <a:srgbClr val="33CC3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91 CuadroTexto"/>
              <p:cNvSpPr txBox="1"/>
              <p:nvPr/>
            </p:nvSpPr>
            <p:spPr>
              <a:xfrm>
                <a:off x="3960421" y="2796640"/>
                <a:ext cx="440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92" name="9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421" y="2796640"/>
                <a:ext cx="44005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146 CuadroTexto"/>
              <p:cNvSpPr txBox="1"/>
              <p:nvPr/>
            </p:nvSpPr>
            <p:spPr>
              <a:xfrm>
                <a:off x="1187624" y="1772816"/>
                <a:ext cx="4356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147" name="14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772816"/>
                <a:ext cx="435697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103 Arco"/>
          <p:cNvSpPr/>
          <p:nvPr/>
        </p:nvSpPr>
        <p:spPr>
          <a:xfrm>
            <a:off x="4061360" y="1211283"/>
            <a:ext cx="534389" cy="653143"/>
          </a:xfrm>
          <a:prstGeom prst="arc">
            <a:avLst>
              <a:gd name="adj1" fmla="val 16200000"/>
              <a:gd name="adj2" fmla="val 704317"/>
            </a:avLst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8" name="147 Flecha abajo"/>
          <p:cNvSpPr/>
          <p:nvPr/>
        </p:nvSpPr>
        <p:spPr>
          <a:xfrm rot="5400000" flipH="1">
            <a:off x="5423066" y="5339938"/>
            <a:ext cx="449005" cy="634024"/>
          </a:xfrm>
          <a:prstGeom prst="downArrow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9" name="148 Flecha abajo"/>
          <p:cNvSpPr/>
          <p:nvPr/>
        </p:nvSpPr>
        <p:spPr>
          <a:xfrm rot="16200000" flipH="1">
            <a:off x="7641774" y="1229100"/>
            <a:ext cx="449005" cy="634024"/>
          </a:xfrm>
          <a:prstGeom prst="downArrow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3" name="52 Grupo"/>
          <p:cNvGrpSpPr/>
          <p:nvPr/>
        </p:nvGrpSpPr>
        <p:grpSpPr>
          <a:xfrm>
            <a:off x="-11792" y="260648"/>
            <a:ext cx="2120068" cy="1342521"/>
            <a:chOff x="-11792" y="260648"/>
            <a:chExt cx="2120068" cy="1342521"/>
          </a:xfrm>
        </p:grpSpPr>
        <p:cxnSp>
          <p:nvCxnSpPr>
            <p:cNvPr id="12" name="11 Conector recto de flecha"/>
            <p:cNvCxnSpPr/>
            <p:nvPr/>
          </p:nvCxnSpPr>
          <p:spPr>
            <a:xfrm>
              <a:off x="1211283" y="807522"/>
              <a:ext cx="225631" cy="79564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22 CuadroTexto"/>
            <p:cNvSpPr txBox="1"/>
            <p:nvPr/>
          </p:nvSpPr>
          <p:spPr>
            <a:xfrm>
              <a:off x="-11792" y="260648"/>
              <a:ext cx="21200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smtClean="0"/>
                <a:t>Una corriente  sobre un</a:t>
              </a:r>
            </a:p>
            <a:p>
              <a:pPr algn="ctr"/>
              <a:r>
                <a:rPr lang="es-ES" sz="1400" smtClean="0"/>
                <a:t>circuito de baja resistencia</a:t>
              </a:r>
              <a:endParaRPr lang="es-ES" sz="1400"/>
            </a:p>
          </p:txBody>
        </p:sp>
      </p:grpSp>
      <p:grpSp>
        <p:nvGrpSpPr>
          <p:cNvPr id="66" name="65 Grupo"/>
          <p:cNvGrpSpPr/>
          <p:nvPr/>
        </p:nvGrpSpPr>
        <p:grpSpPr>
          <a:xfrm>
            <a:off x="6948264" y="-27384"/>
            <a:ext cx="2098651" cy="1571176"/>
            <a:chOff x="6948264" y="-27384"/>
            <a:chExt cx="2098651" cy="1571176"/>
          </a:xfrm>
        </p:grpSpPr>
        <p:cxnSp>
          <p:nvCxnSpPr>
            <p:cNvPr id="55" name="54 Conector recto de flecha"/>
            <p:cNvCxnSpPr/>
            <p:nvPr/>
          </p:nvCxnSpPr>
          <p:spPr>
            <a:xfrm>
              <a:off x="7576457" y="938151"/>
              <a:ext cx="166255" cy="60564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57 CuadroTexto"/>
            <p:cNvSpPr txBox="1"/>
            <p:nvPr/>
          </p:nvSpPr>
          <p:spPr>
            <a:xfrm>
              <a:off x="6948264" y="-27384"/>
              <a:ext cx="209865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smtClean="0"/>
                <a:t>. . . el transistor, </a:t>
              </a:r>
            </a:p>
            <a:p>
              <a:pPr algn="ctr"/>
              <a:r>
                <a:rPr lang="es-ES" sz="1400" smtClean="0"/>
                <a:t>a través de su base,</a:t>
              </a:r>
            </a:p>
            <a:p>
              <a:pPr algn="ctr"/>
              <a:r>
                <a:rPr lang="es-ES" sz="1400" smtClean="0"/>
                <a:t> la trasladada a un circuito</a:t>
              </a:r>
            </a:p>
            <a:p>
              <a:pPr algn="ctr"/>
              <a:r>
                <a:rPr lang="es-ES" sz="1400"/>
                <a:t>d</a:t>
              </a:r>
              <a:r>
                <a:rPr lang="es-ES" sz="1400" smtClean="0"/>
                <a:t>e alta resistencia</a:t>
              </a:r>
              <a:endParaRPr lang="es-ES" sz="1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149 CuadroTexto"/>
              <p:cNvSpPr txBox="1"/>
              <p:nvPr/>
            </p:nvSpPr>
            <p:spPr>
              <a:xfrm>
                <a:off x="150224" y="783894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50" name="14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24" y="783894"/>
                <a:ext cx="379919" cy="400110"/>
              </a:xfrm>
              <a:prstGeom prst="rect">
                <a:avLst/>
              </a:prstGeom>
              <a:blipFill rotWithShape="1">
                <a:blip r:embed="rId9"/>
                <a:stretch>
                  <a:fillRect r="-14516" b="-153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151 CuadroTexto"/>
              <p:cNvSpPr txBox="1"/>
              <p:nvPr/>
            </p:nvSpPr>
            <p:spPr>
              <a:xfrm>
                <a:off x="2381740" y="3495236"/>
                <a:ext cx="379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52" name="15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740" y="3495236"/>
                <a:ext cx="379919" cy="400110"/>
              </a:xfrm>
              <a:prstGeom prst="rect">
                <a:avLst/>
              </a:prstGeom>
              <a:blipFill rotWithShape="1">
                <a:blip r:embed="rId10"/>
                <a:stretch>
                  <a:fillRect r="-1451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67 CuadroTexto"/>
              <p:cNvSpPr txBox="1"/>
              <p:nvPr/>
            </p:nvSpPr>
            <p:spPr>
              <a:xfrm>
                <a:off x="6102405" y="3542738"/>
                <a:ext cx="10432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68" name="6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405" y="3542738"/>
                <a:ext cx="1043299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70 Elipse"/>
          <p:cNvSpPr/>
          <p:nvPr/>
        </p:nvSpPr>
        <p:spPr>
          <a:xfrm>
            <a:off x="2262673" y="3384522"/>
            <a:ext cx="653143" cy="676894"/>
          </a:xfrm>
          <a:prstGeom prst="ellipse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6" name="105 Conector recto de flecha"/>
          <p:cNvCxnSpPr>
            <a:stCxn id="71" idx="6"/>
          </p:cNvCxnSpPr>
          <p:nvPr/>
        </p:nvCxnSpPr>
        <p:spPr>
          <a:xfrm flipV="1">
            <a:off x="2915816" y="3717032"/>
            <a:ext cx="3016333" cy="5937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106 Elipse"/>
          <p:cNvSpPr/>
          <p:nvPr/>
        </p:nvSpPr>
        <p:spPr>
          <a:xfrm>
            <a:off x="5967774" y="3420149"/>
            <a:ext cx="1294411" cy="676893"/>
          </a:xfrm>
          <a:prstGeom prst="ellipse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153 CuadroTexto"/>
              <p:cNvSpPr txBox="1"/>
              <p:nvPr/>
            </p:nvSpPr>
            <p:spPr>
              <a:xfrm>
                <a:off x="7742620" y="836712"/>
                <a:ext cx="10432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154" name="15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620" y="836712"/>
                <a:ext cx="1043299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107 CuadroTexto"/>
              <p:cNvSpPr txBox="1"/>
              <p:nvPr/>
            </p:nvSpPr>
            <p:spPr>
              <a:xfrm>
                <a:off x="2236549" y="4221088"/>
                <a:ext cx="4878901" cy="10156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mtClean="0"/>
                  <a:t>Se </a:t>
                </a:r>
                <a:r>
                  <a:rPr lang="es-ES" sz="2000" b="1" smtClean="0"/>
                  <a:t>transfiere </a:t>
                </a:r>
                <a:r>
                  <a:rPr lang="es-ES" sz="2000" smtClean="0"/>
                  <a:t>una resistencia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s-ES" sz="20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s-ES" sz="2000" smtClean="0"/>
                  <a:t> </a:t>
                </a:r>
              </a:p>
              <a:p>
                <a:pPr algn="ctr"/>
                <a:r>
                  <a:rPr lang="es-ES" sz="2000" smtClean="0"/>
                  <a:t>a la corriente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s-ES" sz="2000" b="0" i="1" smtClean="0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s-ES" sz="2000" b="1" smtClean="0"/>
                  <a:t> </a:t>
                </a:r>
                <a:r>
                  <a:rPr lang="es-ES" sz="2000" smtClean="0"/>
                  <a:t>que el transistor trasladada</a:t>
                </a:r>
              </a:p>
              <a:p>
                <a:pPr algn="ctr"/>
                <a:r>
                  <a:rPr lang="es-ES" sz="2000"/>
                  <a:t>a</a:t>
                </a:r>
                <a:r>
                  <a:rPr lang="es-ES" sz="2000" smtClean="0"/>
                  <a:t> través de su base </a:t>
                </a:r>
                <a:endParaRPr lang="es-ES" sz="2000"/>
              </a:p>
            </p:txBody>
          </p:sp>
        </mc:Choice>
        <mc:Fallback xmlns="">
          <p:sp>
            <p:nvSpPr>
              <p:cNvPr id="108" name="10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549" y="4221088"/>
                <a:ext cx="4878901" cy="1015663"/>
              </a:xfrm>
              <a:prstGeom prst="rect">
                <a:avLst/>
              </a:prstGeom>
              <a:blipFill rotWithShape="1">
                <a:blip r:embed="rId13"/>
                <a:stretch>
                  <a:fillRect t="-2994" b="-958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130 CuadroTexto"/>
              <p:cNvSpPr txBox="1"/>
              <p:nvPr/>
            </p:nvSpPr>
            <p:spPr>
              <a:xfrm>
                <a:off x="7511696" y="1795811"/>
                <a:ext cx="6318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131" name="13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696" y="1795811"/>
                <a:ext cx="63184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2" name="131 Grupo"/>
          <p:cNvGrpSpPr/>
          <p:nvPr/>
        </p:nvGrpSpPr>
        <p:grpSpPr>
          <a:xfrm>
            <a:off x="1242951" y="2028701"/>
            <a:ext cx="6497702" cy="4076859"/>
            <a:chOff x="1242951" y="2028701"/>
            <a:chExt cx="6497702" cy="4076859"/>
          </a:xfrm>
        </p:grpSpPr>
        <p:sp>
          <p:nvSpPr>
            <p:cNvPr id="133" name="132 Rectángulo redondeado"/>
            <p:cNvSpPr/>
            <p:nvPr/>
          </p:nvSpPr>
          <p:spPr>
            <a:xfrm>
              <a:off x="1294411" y="2088077"/>
              <a:ext cx="6400800" cy="3956463"/>
            </a:xfrm>
            <a:prstGeom prst="roundRect">
              <a:avLst/>
            </a:prstGeom>
            <a:noFill/>
            <a:ln w="31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4" name="133 Triángulo isósceles"/>
            <p:cNvSpPr/>
            <p:nvPr/>
          </p:nvSpPr>
          <p:spPr>
            <a:xfrm rot="5400000">
              <a:off x="5721928" y="2004950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5" name="134 Triángulo isósceles"/>
            <p:cNvSpPr/>
            <p:nvPr/>
          </p:nvSpPr>
          <p:spPr>
            <a:xfrm rot="16200000" flipH="1">
              <a:off x="5591988" y="5973031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6" name="135 Triángulo isósceles"/>
            <p:cNvSpPr/>
            <p:nvPr/>
          </p:nvSpPr>
          <p:spPr>
            <a:xfrm rot="10800000">
              <a:off x="7631875" y="3879273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9" name="138 Triángulo isósceles"/>
            <p:cNvSpPr/>
            <p:nvPr/>
          </p:nvSpPr>
          <p:spPr>
            <a:xfrm>
              <a:off x="1242951" y="3808021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2" name="141 Triángulo isósceles"/>
            <p:cNvSpPr/>
            <p:nvPr/>
          </p:nvSpPr>
          <p:spPr>
            <a:xfrm rot="5400000">
              <a:off x="2905497" y="2014846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3" name="142 Triángulo isósceles"/>
            <p:cNvSpPr/>
            <p:nvPr/>
          </p:nvSpPr>
          <p:spPr>
            <a:xfrm rot="16200000" flipH="1">
              <a:off x="2834246" y="5969329"/>
              <a:ext cx="108778" cy="1562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137" name="136 Conector recto de flecha"/>
          <p:cNvCxnSpPr/>
          <p:nvPr/>
        </p:nvCxnSpPr>
        <p:spPr>
          <a:xfrm flipV="1">
            <a:off x="4705350" y="1524000"/>
            <a:ext cx="0" cy="276225"/>
          </a:xfrm>
          <a:prstGeom prst="straightConnector1">
            <a:avLst/>
          </a:prstGeom>
          <a:ln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137 Conector recto de flecha"/>
          <p:cNvCxnSpPr/>
          <p:nvPr/>
        </p:nvCxnSpPr>
        <p:spPr>
          <a:xfrm flipV="1">
            <a:off x="7694251" y="2105437"/>
            <a:ext cx="0" cy="296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143 CuadroTexto"/>
              <p:cNvSpPr txBox="1"/>
              <p:nvPr/>
            </p:nvSpPr>
            <p:spPr>
              <a:xfrm>
                <a:off x="7308304" y="2348880"/>
                <a:ext cx="808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≈1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144" name="14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2348880"/>
                <a:ext cx="808811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07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2" grpId="0"/>
      <p:bldP spid="68" grpId="0"/>
      <p:bldP spid="71" grpId="0" animBg="1"/>
      <p:bldP spid="107" grpId="0" animBg="1"/>
      <p:bldP spid="154" grpId="0"/>
      <p:bldP spid="10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251520" y="116632"/>
                <a:ext cx="330007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smtClean="0"/>
                  <a:t>Potencia en el circuito </a:t>
                </a:r>
              </a:p>
              <a:p>
                <a:pPr algn="ctr"/>
                <a:r>
                  <a:rPr lang="es-ES" sz="2400" b="1" smtClean="0"/>
                  <a:t>de baja resistencia </a:t>
                </a:r>
                <a:r>
                  <a:rPr lang="es-ES" sz="2400" smtClean="0"/>
                  <a:t>(</a:t>
                </a:r>
                <a:r>
                  <a:rPr lang="es-ES" sz="2400" b="1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s-ES" sz="2400" b="0" i="1" smtClean="0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s-ES" sz="2400" b="1" smtClean="0"/>
                  <a:t> </a:t>
                </a:r>
                <a:r>
                  <a:rPr lang="es-ES" sz="2400" smtClean="0"/>
                  <a:t>)</a:t>
                </a:r>
                <a:endParaRPr lang="es-ES" sz="240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632"/>
                <a:ext cx="3300071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2399" t="-5882" r="-2214" b="-1617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827584" y="2060848"/>
                <a:ext cx="23430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s-ES" sz="240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s-ES" sz="2400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sub>
                              </m:sSub>
                              <m:r>
                                <a:rPr lang="es-ES" sz="24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s-E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s-ES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060848"/>
                <a:ext cx="2343077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5004048" y="116632"/>
                <a:ext cx="395140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smtClean="0"/>
                  <a:t>Potencia en el circuito </a:t>
                </a:r>
              </a:p>
              <a:p>
                <a:pPr algn="ctr"/>
                <a:r>
                  <a:rPr lang="es-ES" sz="2400" b="1" smtClean="0"/>
                  <a:t>de alta resistencia </a:t>
                </a:r>
                <a:r>
                  <a:rPr lang="es-ES" sz="2400" smtClean="0"/>
                  <a:t>(</a:t>
                </a:r>
                <a:r>
                  <a:rPr lang="es-ES" sz="2400" b="1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s-ES" sz="2400" b="0" i="1" smtClean="0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s-E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s-ES" sz="24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s-ES" sz="2400" b="1" smtClean="0"/>
                  <a:t> </a:t>
                </a:r>
                <a:r>
                  <a:rPr lang="es-ES" sz="2400" smtClean="0"/>
                  <a:t>)</a:t>
                </a:r>
                <a:endParaRPr lang="es-ES" sz="240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16632"/>
                <a:ext cx="3951403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2006" t="-5882" r="-1852" b="-1617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5364088" y="2060848"/>
                <a:ext cx="33565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s-ES" sz="240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  <m:r>
                                    <a:rPr lang="es-ES" sz="2400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s-E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s-ES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s-ES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sz="24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060848"/>
                <a:ext cx="335656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6 Conector recto"/>
          <p:cNvCxnSpPr/>
          <p:nvPr/>
        </p:nvCxnSpPr>
        <p:spPr>
          <a:xfrm>
            <a:off x="1972816" y="2584506"/>
            <a:ext cx="0" cy="49876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1972816" y="3083270"/>
            <a:ext cx="460762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V="1">
            <a:off x="6592317" y="2560755"/>
            <a:ext cx="0" cy="53439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1607041" y="3176594"/>
            <a:ext cx="528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La misión del transistor es el traslado de esta corriente</a:t>
            </a:r>
            <a:endParaRPr lang="es-ES"/>
          </a:p>
        </p:txBody>
      </p:sp>
      <p:grpSp>
        <p:nvGrpSpPr>
          <p:cNvPr id="24" name="23 Grupo"/>
          <p:cNvGrpSpPr/>
          <p:nvPr/>
        </p:nvGrpSpPr>
        <p:grpSpPr>
          <a:xfrm>
            <a:off x="3026845" y="3899024"/>
            <a:ext cx="2226840" cy="461665"/>
            <a:chOff x="4499992" y="4221088"/>
            <a:chExt cx="2226840" cy="461665"/>
          </a:xfrm>
        </p:grpSpPr>
        <p:sp>
          <p:nvSpPr>
            <p:cNvPr id="14" name="13 Flecha derecha"/>
            <p:cNvSpPr/>
            <p:nvPr/>
          </p:nvSpPr>
          <p:spPr>
            <a:xfrm>
              <a:off x="4499992" y="4293096"/>
              <a:ext cx="764652" cy="389629"/>
            </a:xfrm>
            <a:prstGeom prst="rightArrow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14 CuadroTexto"/>
                <p:cNvSpPr txBox="1"/>
                <p:nvPr/>
              </p:nvSpPr>
              <p:spPr>
                <a:xfrm>
                  <a:off x="5364088" y="4221088"/>
                  <a:ext cx="136274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r>
                          <a:rPr lang="es-ES" sz="2400" b="0" i="0" smtClean="0">
                            <a:latin typeface="Cambria Math"/>
                          </a:rPr>
                          <m:t>&gt; </m:t>
                        </m:r>
                        <m:sSub>
                          <m:sSub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15" name="1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4088" y="4221088"/>
                  <a:ext cx="1362744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" name="16 Conector recto"/>
          <p:cNvCxnSpPr/>
          <p:nvPr/>
        </p:nvCxnSpPr>
        <p:spPr>
          <a:xfrm flipV="1">
            <a:off x="2843808" y="1628800"/>
            <a:ext cx="0" cy="3600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2843808" y="1628800"/>
            <a:ext cx="490450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7777582" y="1623139"/>
            <a:ext cx="0" cy="34438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2771800" y="1196752"/>
            <a:ext cx="5222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Tranferencia de resistencia al trasladar esa corriente</a:t>
            </a:r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6009892" y="3861048"/>
            <a:ext cx="2928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/>
              <a:t>¡¡ Amplificación  !!</a:t>
            </a:r>
            <a:endParaRPr lang="es-ES" sz="2800" b="1"/>
          </a:p>
        </p:txBody>
      </p:sp>
      <p:sp>
        <p:nvSpPr>
          <p:cNvPr id="26" name="25 CuadroTexto"/>
          <p:cNvSpPr txBox="1"/>
          <p:nvPr/>
        </p:nvSpPr>
        <p:spPr>
          <a:xfrm>
            <a:off x="611560" y="4581128"/>
            <a:ext cx="8024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smtClean="0"/>
              <a:t>Amplificación por transferencia de resistencia</a:t>
            </a:r>
            <a:endParaRPr lang="es-ES" sz="3200" b="1"/>
          </a:p>
        </p:txBody>
      </p:sp>
      <p:sp>
        <p:nvSpPr>
          <p:cNvPr id="27" name="26 CuadroTexto"/>
          <p:cNvSpPr txBox="1"/>
          <p:nvPr/>
        </p:nvSpPr>
        <p:spPr>
          <a:xfrm>
            <a:off x="32723" y="5335116"/>
            <a:ext cx="9111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smtClean="0">
                <a:solidFill>
                  <a:srgbClr val="FF0000"/>
                </a:solidFill>
              </a:rPr>
              <a:t>TRANS</a:t>
            </a:r>
            <a:r>
              <a:rPr lang="es-ES" sz="4200" b="1" smtClean="0"/>
              <a:t>FER  RE</a:t>
            </a:r>
            <a:r>
              <a:rPr lang="es-ES" sz="4800" b="1" smtClean="0">
                <a:solidFill>
                  <a:srgbClr val="FF0000"/>
                </a:solidFill>
              </a:rPr>
              <a:t>SISTOR</a:t>
            </a:r>
            <a:r>
              <a:rPr lang="es-ES" sz="4200" b="1" smtClean="0"/>
              <a:t>  AMPLIFICATION</a:t>
            </a:r>
            <a:endParaRPr lang="es-ES" sz="4200" b="1"/>
          </a:p>
        </p:txBody>
      </p:sp>
      <p:grpSp>
        <p:nvGrpSpPr>
          <p:cNvPr id="6" name="5 Grupo"/>
          <p:cNvGrpSpPr/>
          <p:nvPr/>
        </p:nvGrpSpPr>
        <p:grpSpPr>
          <a:xfrm>
            <a:off x="666750" y="3775348"/>
            <a:ext cx="1962151" cy="729372"/>
            <a:chOff x="666750" y="3775348"/>
            <a:chExt cx="1962151" cy="729372"/>
          </a:xfrm>
        </p:grpSpPr>
        <p:grpSp>
          <p:nvGrpSpPr>
            <p:cNvPr id="21" name="20 Grupo"/>
            <p:cNvGrpSpPr/>
            <p:nvPr/>
          </p:nvGrpSpPr>
          <p:grpSpPr>
            <a:xfrm>
              <a:off x="666750" y="3775348"/>
              <a:ext cx="1962151" cy="369332"/>
              <a:chOff x="1907704" y="1844824"/>
              <a:chExt cx="1962151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27 CuadroTexto"/>
                  <p:cNvSpPr txBox="1"/>
                  <p:nvPr/>
                </p:nvSpPr>
                <p:spPr>
                  <a:xfrm>
                    <a:off x="2627784" y="1844824"/>
                    <a:ext cx="124207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/>
                            </a:rPr>
                            <m:t>&gt;</m:t>
                          </m:r>
                          <m:r>
                            <a:rPr lang="es-ES" b="0" i="0" smtClean="0">
                              <a:latin typeface="Cambria Math"/>
                            </a:rPr>
                            <m:t>&gt;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oMath>
                      </m:oMathPara>
                    </a14:m>
                    <a:endParaRPr lang="es-ES"/>
                  </a:p>
                </p:txBody>
              </p:sp>
            </mc:Choice>
            <mc:Fallback xmlns="">
              <p:sp>
                <p:nvSpPr>
                  <p:cNvPr id="386" name="385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7784" y="1844824"/>
                    <a:ext cx="1242071" cy="369332"/>
                  </a:xfrm>
                  <a:prstGeom prst="rect">
                    <a:avLst/>
                  </a:prstGeom>
                  <a:blipFill rotWithShape="1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28 CuadroTexto"/>
              <p:cNvSpPr txBox="1"/>
              <p:nvPr/>
            </p:nvSpPr>
            <p:spPr>
              <a:xfrm>
                <a:off x="1907704" y="1844824"/>
                <a:ext cx="708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mtClean="0"/>
                  <a:t>Al ser</a:t>
                </a:r>
                <a:endParaRPr lang="es-E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29 CuadroTexto"/>
                <p:cNvSpPr txBox="1"/>
                <p:nvPr/>
              </p:nvSpPr>
              <p:spPr>
                <a:xfrm>
                  <a:off x="1602854" y="4135388"/>
                  <a:ext cx="808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≈1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30" name="2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2854" y="4135388"/>
                  <a:ext cx="808811" cy="36933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1054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2" grpId="0"/>
      <p:bldP spid="23" grpId="0"/>
      <p:bldP spid="25" grpId="0"/>
      <p:bldP spid="2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36512" y="44624"/>
            <a:ext cx="9582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100" b="1" smtClean="0"/>
              <a:t>¿ Por qué se traslada la corriente de emisor a colector ?</a:t>
            </a:r>
            <a:endParaRPr lang="es-ES" sz="3100" b="1"/>
          </a:p>
        </p:txBody>
      </p:sp>
      <p:sp>
        <p:nvSpPr>
          <p:cNvPr id="3" name="2 CuadroTexto"/>
          <p:cNvSpPr txBox="1"/>
          <p:nvPr/>
        </p:nvSpPr>
        <p:spPr>
          <a:xfrm>
            <a:off x="1161827" y="1076487"/>
            <a:ext cx="4832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smtClean="0"/>
              <a:t>“ La base es muy estrecha ”</a:t>
            </a:r>
            <a:endParaRPr lang="es-ES" sz="3200" b="1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2992582" y="1698171"/>
            <a:ext cx="0" cy="65314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20 Grupo"/>
          <p:cNvGrpSpPr/>
          <p:nvPr/>
        </p:nvGrpSpPr>
        <p:grpSpPr>
          <a:xfrm>
            <a:off x="617519" y="2173184"/>
            <a:ext cx="7729593" cy="2456213"/>
            <a:chOff x="617519" y="2173184"/>
            <a:chExt cx="7729593" cy="2456213"/>
          </a:xfrm>
        </p:grpSpPr>
        <p:sp>
          <p:nvSpPr>
            <p:cNvPr id="4" name="3 Rectángulo"/>
            <p:cNvSpPr/>
            <p:nvPr/>
          </p:nvSpPr>
          <p:spPr>
            <a:xfrm>
              <a:off x="629392" y="2600696"/>
              <a:ext cx="7671460" cy="201880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617519" y="2608848"/>
              <a:ext cx="2125682" cy="1986903"/>
            </a:xfrm>
            <a:prstGeom prst="rect">
              <a:avLst/>
            </a:prstGeom>
            <a:solidFill>
              <a:srgbClr val="FF996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3253839" y="2606868"/>
              <a:ext cx="5023262" cy="1986903"/>
            </a:xfrm>
            <a:prstGeom prst="rect">
              <a:avLst/>
            </a:prstGeom>
            <a:solidFill>
              <a:srgbClr val="FF996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2790701" y="2612897"/>
              <a:ext cx="427512" cy="1970979"/>
            </a:xfrm>
            <a:prstGeom prst="rect">
              <a:avLst/>
            </a:prstGeom>
            <a:solidFill>
              <a:srgbClr val="66CCFF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4" name="13 Conector recto"/>
            <p:cNvCxnSpPr/>
            <p:nvPr/>
          </p:nvCxnSpPr>
          <p:spPr>
            <a:xfrm>
              <a:off x="2766951" y="2600696"/>
              <a:ext cx="0" cy="201880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>
              <a:off x="3228109" y="2610592"/>
              <a:ext cx="0" cy="201880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15 CuadroTexto"/>
            <p:cNvSpPr txBox="1"/>
            <p:nvPr/>
          </p:nvSpPr>
          <p:spPr>
            <a:xfrm>
              <a:off x="676893" y="2173184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smtClean="0"/>
                <a:t>EMISOR</a:t>
              </a:r>
              <a:endParaRPr lang="es-ES" b="1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7164288" y="2204864"/>
              <a:ext cx="1182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smtClean="0"/>
                <a:t>COLECTOR</a:t>
              </a:r>
              <a:endParaRPr lang="es-ES" b="1"/>
            </a:p>
          </p:txBody>
        </p:sp>
      </p:grpSp>
      <p:sp>
        <p:nvSpPr>
          <p:cNvPr id="18" name="17 CuadroTexto"/>
          <p:cNvSpPr txBox="1"/>
          <p:nvPr/>
        </p:nvSpPr>
        <p:spPr>
          <a:xfrm>
            <a:off x="971600" y="4941168"/>
            <a:ext cx="7104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/>
              <a:t>A los minoritarios, inyectados desde el emisor, 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1128247" y="5517232"/>
            <a:ext cx="6625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/>
              <a:t>no les da tiempo a recombinarse en la base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419286" y="6128922"/>
            <a:ext cx="826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/>
              <a:t>y son “arrastrados” por el campo eléctrico del colector</a:t>
            </a:r>
            <a:endParaRPr lang="es-ES" sz="2800" b="1"/>
          </a:p>
        </p:txBody>
      </p:sp>
      <p:sp>
        <p:nvSpPr>
          <p:cNvPr id="22" name="21 Flecha derecha"/>
          <p:cNvSpPr/>
          <p:nvPr/>
        </p:nvSpPr>
        <p:spPr>
          <a:xfrm>
            <a:off x="2555776" y="3140968"/>
            <a:ext cx="586522" cy="7125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lecha derecha"/>
          <p:cNvSpPr/>
          <p:nvPr/>
        </p:nvSpPr>
        <p:spPr>
          <a:xfrm>
            <a:off x="2351313" y="3182587"/>
            <a:ext cx="2232561" cy="52025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23 CuadroTexto"/>
              <p:cNvSpPr txBox="1"/>
              <p:nvPr/>
            </p:nvSpPr>
            <p:spPr>
              <a:xfrm>
                <a:off x="1817016" y="3257232"/>
                <a:ext cx="4356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4" name="2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016" y="3257232"/>
                <a:ext cx="435697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24 CuadroTexto"/>
              <p:cNvSpPr txBox="1"/>
              <p:nvPr/>
            </p:nvSpPr>
            <p:spPr>
              <a:xfrm>
                <a:off x="4661618" y="3244600"/>
                <a:ext cx="6318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5" name="2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618" y="3244600"/>
                <a:ext cx="63184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25 Conector recto de flecha"/>
          <p:cNvCxnSpPr/>
          <p:nvPr/>
        </p:nvCxnSpPr>
        <p:spPr>
          <a:xfrm flipV="1">
            <a:off x="4857007" y="3562599"/>
            <a:ext cx="0" cy="296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26 CuadroTexto"/>
              <p:cNvSpPr txBox="1"/>
              <p:nvPr/>
            </p:nvSpPr>
            <p:spPr>
              <a:xfrm>
                <a:off x="4471060" y="3806042"/>
                <a:ext cx="808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≈1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7" name="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060" y="3806042"/>
                <a:ext cx="80881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Flecha derecha"/>
          <p:cNvSpPr/>
          <p:nvPr/>
        </p:nvSpPr>
        <p:spPr>
          <a:xfrm rot="16200000">
            <a:off x="2776539" y="4138613"/>
            <a:ext cx="464820" cy="340993"/>
          </a:xfrm>
          <a:prstGeom prst="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recto de flecha"/>
          <p:cNvCxnSpPr/>
          <p:nvPr/>
        </p:nvCxnSpPr>
        <p:spPr>
          <a:xfrm flipV="1">
            <a:off x="3009900" y="4171950"/>
            <a:ext cx="0" cy="390526"/>
          </a:xfrm>
          <a:prstGeom prst="straightConnector1">
            <a:avLst/>
          </a:prstGeom>
          <a:ln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3000375" y="3514725"/>
            <a:ext cx="0" cy="39052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6 Grupo"/>
          <p:cNvGrpSpPr/>
          <p:nvPr/>
        </p:nvGrpSpPr>
        <p:grpSpPr>
          <a:xfrm>
            <a:off x="3373419" y="2842484"/>
            <a:ext cx="224803" cy="1373256"/>
            <a:chOff x="6401628" y="871180"/>
            <a:chExt cx="164330" cy="1130061"/>
          </a:xfrm>
        </p:grpSpPr>
        <p:cxnSp>
          <p:nvCxnSpPr>
            <p:cNvPr id="30" name="29 Conector recto"/>
            <p:cNvCxnSpPr/>
            <p:nvPr/>
          </p:nvCxnSpPr>
          <p:spPr>
            <a:xfrm>
              <a:off x="6401628" y="871180"/>
              <a:ext cx="164330" cy="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6401628" y="1012438"/>
              <a:ext cx="164330" cy="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6401628" y="1153695"/>
              <a:ext cx="164330" cy="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6401628" y="1294953"/>
              <a:ext cx="164330" cy="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>
              <a:off x="6401628" y="1436210"/>
              <a:ext cx="164330" cy="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>
              <a:off x="6401628" y="1577468"/>
              <a:ext cx="164330" cy="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>
              <a:off x="6401628" y="1718725"/>
              <a:ext cx="164330" cy="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>
              <a:off x="6401628" y="1859983"/>
              <a:ext cx="164330" cy="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>
              <a:off x="6401628" y="2001241"/>
              <a:ext cx="164330" cy="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322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8" grpId="0"/>
      <p:bldP spid="19" grpId="0"/>
      <p:bldP spid="20" grpId="0"/>
      <p:bldP spid="22" grpId="0" animBg="1"/>
      <p:bldP spid="22" grpId="1" animBg="1"/>
      <p:bldP spid="23" grpId="0" animBg="1"/>
      <p:bldP spid="24" grpId="0"/>
      <p:bldP spid="25" grpId="0"/>
      <p:bldP spid="27" grpId="0"/>
      <p:bldP spid="5" grpId="0" animBg="1"/>
      <p:bldP spid="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799060" y="1923348"/>
            <a:ext cx="1413164" cy="7125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9" name="28 Conector recto"/>
          <p:cNvCxnSpPr/>
          <p:nvPr/>
        </p:nvCxnSpPr>
        <p:spPr>
          <a:xfrm>
            <a:off x="4475953" y="2612116"/>
            <a:ext cx="0" cy="3230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2483768" y="2348880"/>
            <a:ext cx="27075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flipH="1">
            <a:off x="3851920" y="2348880"/>
            <a:ext cx="27075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CuadroTexto"/>
          <p:cNvSpPr txBox="1"/>
          <p:nvPr/>
        </p:nvSpPr>
        <p:spPr>
          <a:xfrm>
            <a:off x="3956217" y="1590407"/>
            <a:ext cx="1123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smtClean="0"/>
              <a:t>TRANSISTOR</a:t>
            </a:r>
            <a:endParaRPr lang="es-ES" sz="1400" b="1"/>
          </a:p>
        </p:txBody>
      </p:sp>
      <p:sp>
        <p:nvSpPr>
          <p:cNvPr id="45" name="44 CuadroTexto"/>
          <p:cNvSpPr txBox="1"/>
          <p:nvPr/>
        </p:nvSpPr>
        <p:spPr>
          <a:xfrm>
            <a:off x="3205293" y="3775896"/>
            <a:ext cx="1205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Circuito </a:t>
            </a:r>
          </a:p>
          <a:p>
            <a:pPr algn="ctr"/>
            <a:r>
              <a:rPr lang="es-ES" smtClean="0"/>
              <a:t>de entrada</a:t>
            </a:r>
            <a:endParaRPr lang="es-ES"/>
          </a:p>
        </p:txBody>
      </p:sp>
      <p:sp>
        <p:nvSpPr>
          <p:cNvPr id="46" name="45 CuadroTexto"/>
          <p:cNvSpPr txBox="1"/>
          <p:nvPr/>
        </p:nvSpPr>
        <p:spPr>
          <a:xfrm>
            <a:off x="4771812" y="3785792"/>
            <a:ext cx="1013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Circuito </a:t>
            </a:r>
          </a:p>
          <a:p>
            <a:pPr algn="ctr"/>
            <a:r>
              <a:rPr lang="es-ES" smtClean="0"/>
              <a:t>de salida</a:t>
            </a:r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1946507" y="3324635"/>
            <a:ext cx="1068780" cy="73627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1956403" y="4438937"/>
            <a:ext cx="1068780" cy="73627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18 Conector recto"/>
          <p:cNvCxnSpPr/>
          <p:nvPr/>
        </p:nvCxnSpPr>
        <p:spPr>
          <a:xfrm>
            <a:off x="2469023" y="5189063"/>
            <a:ext cx="0" cy="653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2457147" y="4060906"/>
            <a:ext cx="0" cy="3681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>
            <a:endCxn id="15" idx="0"/>
          </p:cNvCxnSpPr>
          <p:nvPr/>
        </p:nvCxnSpPr>
        <p:spPr>
          <a:xfrm>
            <a:off x="2480897" y="2362736"/>
            <a:ext cx="0" cy="9618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1965016" y="4524044"/>
            <a:ext cx="1066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smtClean="0"/>
              <a:t>Red de</a:t>
            </a:r>
          </a:p>
          <a:p>
            <a:pPr algn="ctr"/>
            <a:r>
              <a:rPr lang="es-ES" sz="1400" smtClean="0"/>
              <a:t>polarización</a:t>
            </a:r>
            <a:endParaRPr lang="es-ES" sz="1400"/>
          </a:p>
        </p:txBody>
      </p:sp>
      <p:sp>
        <p:nvSpPr>
          <p:cNvPr id="49" name="48 CuadroTexto"/>
          <p:cNvSpPr txBox="1"/>
          <p:nvPr/>
        </p:nvSpPr>
        <p:spPr>
          <a:xfrm>
            <a:off x="2153016" y="3408575"/>
            <a:ext cx="688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smtClean="0"/>
              <a:t>Red de</a:t>
            </a:r>
          </a:p>
          <a:p>
            <a:pPr algn="ctr"/>
            <a:r>
              <a:rPr lang="es-ES" sz="1400" smtClean="0"/>
              <a:t>acoplo</a:t>
            </a:r>
            <a:endParaRPr lang="es-ES" sz="1400"/>
          </a:p>
        </p:txBody>
      </p:sp>
      <p:sp>
        <p:nvSpPr>
          <p:cNvPr id="51" name="50 Flecha derecha"/>
          <p:cNvSpPr/>
          <p:nvPr/>
        </p:nvSpPr>
        <p:spPr>
          <a:xfrm>
            <a:off x="1424528" y="4607042"/>
            <a:ext cx="469190" cy="399624"/>
          </a:xfrm>
          <a:prstGeom prst="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 flipH="1">
            <a:off x="6022056" y="3310779"/>
            <a:ext cx="1068780" cy="73627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 flipH="1">
            <a:off x="6012160" y="4425081"/>
            <a:ext cx="1068780" cy="73627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0" name="39 Conector recto"/>
          <p:cNvCxnSpPr/>
          <p:nvPr/>
        </p:nvCxnSpPr>
        <p:spPr>
          <a:xfrm flipH="1">
            <a:off x="6568320" y="5175207"/>
            <a:ext cx="0" cy="653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 flipH="1">
            <a:off x="6580196" y="4047050"/>
            <a:ext cx="0" cy="3681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>
            <a:endCxn id="38" idx="0"/>
          </p:cNvCxnSpPr>
          <p:nvPr/>
        </p:nvCxnSpPr>
        <p:spPr>
          <a:xfrm flipH="1">
            <a:off x="6556446" y="2348880"/>
            <a:ext cx="0" cy="9618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CuadroTexto"/>
          <p:cNvSpPr txBox="1"/>
          <p:nvPr/>
        </p:nvSpPr>
        <p:spPr>
          <a:xfrm>
            <a:off x="6016815" y="4533938"/>
            <a:ext cx="1066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smtClean="0"/>
              <a:t>Red de</a:t>
            </a:r>
          </a:p>
          <a:p>
            <a:pPr algn="ctr"/>
            <a:r>
              <a:rPr lang="es-ES" sz="1400" smtClean="0"/>
              <a:t>polarización</a:t>
            </a:r>
            <a:endParaRPr lang="es-ES" sz="1400"/>
          </a:p>
        </p:txBody>
      </p:sp>
      <p:sp>
        <p:nvSpPr>
          <p:cNvPr id="50" name="49 CuadroTexto"/>
          <p:cNvSpPr txBox="1"/>
          <p:nvPr/>
        </p:nvSpPr>
        <p:spPr>
          <a:xfrm>
            <a:off x="6216689" y="3430345"/>
            <a:ext cx="688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smtClean="0"/>
              <a:t>Red de</a:t>
            </a:r>
          </a:p>
          <a:p>
            <a:pPr algn="ctr"/>
            <a:r>
              <a:rPr lang="es-ES" sz="1400" smtClean="0"/>
              <a:t>acoplo</a:t>
            </a:r>
            <a:endParaRPr lang="es-ES" sz="1400"/>
          </a:p>
        </p:txBody>
      </p:sp>
      <p:sp>
        <p:nvSpPr>
          <p:cNvPr id="52" name="51 Flecha derecha"/>
          <p:cNvSpPr/>
          <p:nvPr/>
        </p:nvSpPr>
        <p:spPr>
          <a:xfrm flipH="1">
            <a:off x="7135693" y="4556246"/>
            <a:ext cx="469190" cy="399624"/>
          </a:xfrm>
          <a:prstGeom prst="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9" name="58 Conector recto"/>
          <p:cNvCxnSpPr/>
          <p:nvPr/>
        </p:nvCxnSpPr>
        <p:spPr>
          <a:xfrm>
            <a:off x="2444049" y="5838879"/>
            <a:ext cx="41207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59 Flecha derecha"/>
          <p:cNvSpPr/>
          <p:nvPr/>
        </p:nvSpPr>
        <p:spPr>
          <a:xfrm>
            <a:off x="1434424" y="3488782"/>
            <a:ext cx="469190" cy="399624"/>
          </a:xfrm>
          <a:prstGeom prst="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Flecha derecha"/>
          <p:cNvSpPr/>
          <p:nvPr/>
        </p:nvSpPr>
        <p:spPr>
          <a:xfrm>
            <a:off x="7158330" y="3512533"/>
            <a:ext cx="469190" cy="399624"/>
          </a:xfrm>
          <a:prstGeom prst="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CuadroTexto"/>
          <p:cNvSpPr txBox="1"/>
          <p:nvPr/>
        </p:nvSpPr>
        <p:spPr>
          <a:xfrm>
            <a:off x="202022" y="4553577"/>
            <a:ext cx="1131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smtClean="0"/>
              <a:t>Fuente de</a:t>
            </a:r>
          </a:p>
          <a:p>
            <a:pPr algn="ctr"/>
            <a:r>
              <a:rPr lang="es-ES" sz="1400" smtClean="0"/>
              <a:t>alimentación</a:t>
            </a:r>
          </a:p>
        </p:txBody>
      </p:sp>
      <p:sp>
        <p:nvSpPr>
          <p:cNvPr id="63" name="62 CuadroTexto"/>
          <p:cNvSpPr txBox="1"/>
          <p:nvPr/>
        </p:nvSpPr>
        <p:spPr>
          <a:xfrm>
            <a:off x="7693372" y="4515972"/>
            <a:ext cx="1131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smtClean="0"/>
              <a:t>Fuente de</a:t>
            </a:r>
          </a:p>
          <a:p>
            <a:pPr algn="ctr"/>
            <a:r>
              <a:rPr lang="es-ES" sz="1400" smtClean="0"/>
              <a:t>alimentación</a:t>
            </a:r>
          </a:p>
        </p:txBody>
      </p:sp>
      <p:sp>
        <p:nvSpPr>
          <p:cNvPr id="64" name="63 CuadroTexto"/>
          <p:cNvSpPr txBox="1"/>
          <p:nvPr/>
        </p:nvSpPr>
        <p:spPr>
          <a:xfrm>
            <a:off x="519553" y="3425422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smtClean="0"/>
              <a:t>Señal de </a:t>
            </a:r>
          </a:p>
          <a:p>
            <a:pPr algn="ctr"/>
            <a:r>
              <a:rPr lang="es-ES" sz="1400" smtClean="0"/>
              <a:t>entrada</a:t>
            </a:r>
            <a:endParaRPr lang="es-ES" sz="1400"/>
          </a:p>
        </p:txBody>
      </p:sp>
      <p:sp>
        <p:nvSpPr>
          <p:cNvPr id="65" name="64 CuadroTexto"/>
          <p:cNvSpPr txBox="1"/>
          <p:nvPr/>
        </p:nvSpPr>
        <p:spPr>
          <a:xfrm>
            <a:off x="7700633" y="3462615"/>
            <a:ext cx="873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smtClean="0"/>
              <a:t>Señal de </a:t>
            </a:r>
          </a:p>
          <a:p>
            <a:pPr algn="ctr"/>
            <a:r>
              <a:rPr lang="es-ES" sz="1400" smtClean="0"/>
              <a:t>salida</a:t>
            </a:r>
            <a:endParaRPr lang="es-ES" sz="1400"/>
          </a:p>
        </p:txBody>
      </p:sp>
      <p:sp>
        <p:nvSpPr>
          <p:cNvPr id="33" name="32 CuadroTexto"/>
          <p:cNvSpPr txBox="1"/>
          <p:nvPr/>
        </p:nvSpPr>
        <p:spPr>
          <a:xfrm>
            <a:off x="2909365" y="730617"/>
            <a:ext cx="3190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smtClean="0"/>
              <a:t>Amplificación  de  señal</a:t>
            </a:r>
            <a:endParaRPr lang="es-ES" sz="2400" b="1"/>
          </a:p>
        </p:txBody>
      </p:sp>
      <p:sp>
        <p:nvSpPr>
          <p:cNvPr id="34" name="65 CuadroTexto"/>
          <p:cNvSpPr txBox="1"/>
          <p:nvPr/>
        </p:nvSpPr>
        <p:spPr>
          <a:xfrm>
            <a:off x="377267" y="60523"/>
            <a:ext cx="8447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smtClean="0"/>
              <a:t>Transistor como una interfase entre dos circuitos</a:t>
            </a:r>
            <a:endParaRPr lang="es-ES" sz="3200" b="1"/>
          </a:p>
        </p:txBody>
      </p:sp>
    </p:spTree>
    <p:extLst>
      <p:ext uri="{BB962C8B-B14F-4D97-AF65-F5344CB8AC3E}">
        <p14:creationId xmlns:p14="http://schemas.microsoft.com/office/powerpoint/2010/main" val="125997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196 Grupo"/>
          <p:cNvGrpSpPr/>
          <p:nvPr/>
        </p:nvGrpSpPr>
        <p:grpSpPr>
          <a:xfrm>
            <a:off x="1294586" y="3886218"/>
            <a:ext cx="895831" cy="651734"/>
            <a:chOff x="507188" y="1446811"/>
            <a:chExt cx="895831" cy="651734"/>
          </a:xfrm>
        </p:grpSpPr>
        <p:grpSp>
          <p:nvGrpSpPr>
            <p:cNvPr id="21" name="20 Grupo"/>
            <p:cNvGrpSpPr/>
            <p:nvPr/>
          </p:nvGrpSpPr>
          <p:grpSpPr>
            <a:xfrm rot="5400000">
              <a:off x="599703" y="1668483"/>
              <a:ext cx="633103" cy="217466"/>
              <a:chOff x="3191774" y="2181607"/>
              <a:chExt cx="2720159" cy="939130"/>
            </a:xfrm>
          </p:grpSpPr>
          <p:grpSp>
            <p:nvGrpSpPr>
              <p:cNvPr id="8" name="7 Grupo"/>
              <p:cNvGrpSpPr/>
              <p:nvPr/>
            </p:nvGrpSpPr>
            <p:grpSpPr>
              <a:xfrm>
                <a:off x="3191774" y="2195462"/>
                <a:ext cx="632080" cy="915873"/>
                <a:chOff x="3191774" y="2159836"/>
                <a:chExt cx="632080" cy="915873"/>
              </a:xfrm>
            </p:grpSpPr>
            <p:sp>
              <p:nvSpPr>
                <p:cNvPr id="2" name="1 Arco"/>
                <p:cNvSpPr/>
                <p:nvPr/>
              </p:nvSpPr>
              <p:spPr>
                <a:xfrm>
                  <a:off x="3191774" y="2161309"/>
                  <a:ext cx="632080" cy="914400"/>
                </a:xfrm>
                <a:prstGeom prst="arc">
                  <a:avLst>
                    <a:gd name="adj1" fmla="val 1094089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" name="5 Arco"/>
                <p:cNvSpPr/>
                <p:nvPr/>
              </p:nvSpPr>
              <p:spPr>
                <a:xfrm flipV="1">
                  <a:off x="3610905" y="2159836"/>
                  <a:ext cx="212949" cy="898218"/>
                </a:xfrm>
                <a:prstGeom prst="arc">
                  <a:avLst>
                    <a:gd name="adj1" fmla="val 1094089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7" name="6 Arco"/>
              <p:cNvSpPr/>
              <p:nvPr/>
            </p:nvSpPr>
            <p:spPr>
              <a:xfrm>
                <a:off x="5279853" y="2194956"/>
                <a:ext cx="632080" cy="914400"/>
              </a:xfrm>
              <a:prstGeom prst="arc">
                <a:avLst>
                  <a:gd name="adj1" fmla="val 1094089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9" name="8 Grupo"/>
              <p:cNvGrpSpPr/>
              <p:nvPr/>
            </p:nvGrpSpPr>
            <p:grpSpPr>
              <a:xfrm>
                <a:off x="3605433" y="2193482"/>
                <a:ext cx="632080" cy="915873"/>
                <a:chOff x="3191774" y="2159836"/>
                <a:chExt cx="632080" cy="915873"/>
              </a:xfrm>
            </p:grpSpPr>
            <p:sp>
              <p:nvSpPr>
                <p:cNvPr id="10" name="9 Arco"/>
                <p:cNvSpPr/>
                <p:nvPr/>
              </p:nvSpPr>
              <p:spPr>
                <a:xfrm>
                  <a:off x="3191774" y="2161309"/>
                  <a:ext cx="632080" cy="914400"/>
                </a:xfrm>
                <a:prstGeom prst="arc">
                  <a:avLst>
                    <a:gd name="adj1" fmla="val 1094089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" name="10 Arco"/>
                <p:cNvSpPr/>
                <p:nvPr/>
              </p:nvSpPr>
              <p:spPr>
                <a:xfrm flipV="1">
                  <a:off x="3610905" y="2159836"/>
                  <a:ext cx="212949" cy="898218"/>
                </a:xfrm>
                <a:prstGeom prst="arc">
                  <a:avLst>
                    <a:gd name="adj1" fmla="val 1094089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" name="11 Grupo"/>
              <p:cNvGrpSpPr/>
              <p:nvPr/>
            </p:nvGrpSpPr>
            <p:grpSpPr>
              <a:xfrm>
                <a:off x="4021067" y="2181607"/>
                <a:ext cx="632080" cy="915873"/>
                <a:chOff x="3191774" y="2159836"/>
                <a:chExt cx="632080" cy="915873"/>
              </a:xfrm>
            </p:grpSpPr>
            <p:sp>
              <p:nvSpPr>
                <p:cNvPr id="13" name="12 Arco"/>
                <p:cNvSpPr/>
                <p:nvPr/>
              </p:nvSpPr>
              <p:spPr>
                <a:xfrm>
                  <a:off x="3191774" y="2161309"/>
                  <a:ext cx="632080" cy="914400"/>
                </a:xfrm>
                <a:prstGeom prst="arc">
                  <a:avLst>
                    <a:gd name="adj1" fmla="val 1094089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" name="13 Arco"/>
                <p:cNvSpPr/>
                <p:nvPr/>
              </p:nvSpPr>
              <p:spPr>
                <a:xfrm flipV="1">
                  <a:off x="3610905" y="2159836"/>
                  <a:ext cx="212949" cy="898218"/>
                </a:xfrm>
                <a:prstGeom prst="arc">
                  <a:avLst>
                    <a:gd name="adj1" fmla="val 1094089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5" name="14 Grupo"/>
              <p:cNvGrpSpPr/>
              <p:nvPr/>
            </p:nvGrpSpPr>
            <p:grpSpPr>
              <a:xfrm>
                <a:off x="4438683" y="2183586"/>
                <a:ext cx="632080" cy="915873"/>
                <a:chOff x="3191774" y="2159836"/>
                <a:chExt cx="632080" cy="915873"/>
              </a:xfrm>
            </p:grpSpPr>
            <p:sp>
              <p:nvSpPr>
                <p:cNvPr id="16" name="15 Arco"/>
                <p:cNvSpPr/>
                <p:nvPr/>
              </p:nvSpPr>
              <p:spPr>
                <a:xfrm>
                  <a:off x="3191774" y="2161309"/>
                  <a:ext cx="632080" cy="914400"/>
                </a:xfrm>
                <a:prstGeom prst="arc">
                  <a:avLst>
                    <a:gd name="adj1" fmla="val 1094089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7" name="16 Arco"/>
                <p:cNvSpPr/>
                <p:nvPr/>
              </p:nvSpPr>
              <p:spPr>
                <a:xfrm flipV="1">
                  <a:off x="3610905" y="2159836"/>
                  <a:ext cx="212949" cy="898218"/>
                </a:xfrm>
                <a:prstGeom prst="arc">
                  <a:avLst>
                    <a:gd name="adj1" fmla="val 1094089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8" name="17 Grupo"/>
              <p:cNvGrpSpPr/>
              <p:nvPr/>
            </p:nvGrpSpPr>
            <p:grpSpPr>
              <a:xfrm>
                <a:off x="4860032" y="2204864"/>
                <a:ext cx="632080" cy="915873"/>
                <a:chOff x="3191774" y="2159836"/>
                <a:chExt cx="632080" cy="915873"/>
              </a:xfrm>
            </p:grpSpPr>
            <p:sp>
              <p:nvSpPr>
                <p:cNvPr id="19" name="18 Arco"/>
                <p:cNvSpPr/>
                <p:nvPr/>
              </p:nvSpPr>
              <p:spPr>
                <a:xfrm>
                  <a:off x="3191774" y="2161309"/>
                  <a:ext cx="632080" cy="914400"/>
                </a:xfrm>
                <a:prstGeom prst="arc">
                  <a:avLst>
                    <a:gd name="adj1" fmla="val 1094089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" name="19 Arco"/>
                <p:cNvSpPr/>
                <p:nvPr/>
              </p:nvSpPr>
              <p:spPr>
                <a:xfrm flipV="1">
                  <a:off x="3610905" y="2159836"/>
                  <a:ext cx="212949" cy="898218"/>
                </a:xfrm>
                <a:prstGeom prst="arc">
                  <a:avLst>
                    <a:gd name="adj1" fmla="val 1094089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cxnSp>
          <p:nvCxnSpPr>
            <p:cNvPr id="23" name="22 Conector recto"/>
            <p:cNvCxnSpPr/>
            <p:nvPr/>
          </p:nvCxnSpPr>
          <p:spPr>
            <a:xfrm flipH="1">
              <a:off x="517314" y="1460499"/>
              <a:ext cx="4037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 flipH="1">
              <a:off x="507188" y="2098545"/>
              <a:ext cx="4037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1080654" y="1448790"/>
              <a:ext cx="0" cy="6412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1126176" y="1446811"/>
              <a:ext cx="0" cy="6412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27 Grupo"/>
            <p:cNvGrpSpPr/>
            <p:nvPr/>
          </p:nvGrpSpPr>
          <p:grpSpPr>
            <a:xfrm rot="16200000" flipH="1">
              <a:off x="977734" y="1666506"/>
              <a:ext cx="633103" cy="217466"/>
              <a:chOff x="3191774" y="2181607"/>
              <a:chExt cx="2720159" cy="939130"/>
            </a:xfrm>
          </p:grpSpPr>
          <p:grpSp>
            <p:nvGrpSpPr>
              <p:cNvPr id="29" name="28 Grupo"/>
              <p:cNvGrpSpPr/>
              <p:nvPr/>
            </p:nvGrpSpPr>
            <p:grpSpPr>
              <a:xfrm>
                <a:off x="3191774" y="2195462"/>
                <a:ext cx="632080" cy="915873"/>
                <a:chOff x="3191774" y="2159836"/>
                <a:chExt cx="632080" cy="915873"/>
              </a:xfrm>
            </p:grpSpPr>
            <p:sp>
              <p:nvSpPr>
                <p:cNvPr id="43" name="42 Arco"/>
                <p:cNvSpPr/>
                <p:nvPr/>
              </p:nvSpPr>
              <p:spPr>
                <a:xfrm>
                  <a:off x="3191774" y="2161309"/>
                  <a:ext cx="632080" cy="914400"/>
                </a:xfrm>
                <a:prstGeom prst="arc">
                  <a:avLst>
                    <a:gd name="adj1" fmla="val 1094089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4" name="43 Arco"/>
                <p:cNvSpPr/>
                <p:nvPr/>
              </p:nvSpPr>
              <p:spPr>
                <a:xfrm flipV="1">
                  <a:off x="3610905" y="2159836"/>
                  <a:ext cx="212949" cy="898218"/>
                </a:xfrm>
                <a:prstGeom prst="arc">
                  <a:avLst>
                    <a:gd name="adj1" fmla="val 1094089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30" name="29 Arco"/>
              <p:cNvSpPr/>
              <p:nvPr/>
            </p:nvSpPr>
            <p:spPr>
              <a:xfrm>
                <a:off x="5279853" y="2194956"/>
                <a:ext cx="632080" cy="914400"/>
              </a:xfrm>
              <a:prstGeom prst="arc">
                <a:avLst>
                  <a:gd name="adj1" fmla="val 1094089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31" name="30 Grupo"/>
              <p:cNvGrpSpPr/>
              <p:nvPr/>
            </p:nvGrpSpPr>
            <p:grpSpPr>
              <a:xfrm>
                <a:off x="3605433" y="2193482"/>
                <a:ext cx="632080" cy="915873"/>
                <a:chOff x="3191774" y="2159836"/>
                <a:chExt cx="632080" cy="915873"/>
              </a:xfrm>
            </p:grpSpPr>
            <p:sp>
              <p:nvSpPr>
                <p:cNvPr id="41" name="40 Arco"/>
                <p:cNvSpPr/>
                <p:nvPr/>
              </p:nvSpPr>
              <p:spPr>
                <a:xfrm>
                  <a:off x="3191774" y="2161309"/>
                  <a:ext cx="632080" cy="914400"/>
                </a:xfrm>
                <a:prstGeom prst="arc">
                  <a:avLst>
                    <a:gd name="adj1" fmla="val 1094089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2" name="41 Arco"/>
                <p:cNvSpPr/>
                <p:nvPr/>
              </p:nvSpPr>
              <p:spPr>
                <a:xfrm flipV="1">
                  <a:off x="3610905" y="2159836"/>
                  <a:ext cx="212949" cy="898218"/>
                </a:xfrm>
                <a:prstGeom prst="arc">
                  <a:avLst>
                    <a:gd name="adj1" fmla="val 1094089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2" name="31 Grupo"/>
              <p:cNvGrpSpPr/>
              <p:nvPr/>
            </p:nvGrpSpPr>
            <p:grpSpPr>
              <a:xfrm>
                <a:off x="4021067" y="2181607"/>
                <a:ext cx="632080" cy="915873"/>
                <a:chOff x="3191774" y="2159836"/>
                <a:chExt cx="632080" cy="915873"/>
              </a:xfrm>
            </p:grpSpPr>
            <p:sp>
              <p:nvSpPr>
                <p:cNvPr id="39" name="38 Arco"/>
                <p:cNvSpPr/>
                <p:nvPr/>
              </p:nvSpPr>
              <p:spPr>
                <a:xfrm>
                  <a:off x="3191774" y="2161309"/>
                  <a:ext cx="632080" cy="914400"/>
                </a:xfrm>
                <a:prstGeom prst="arc">
                  <a:avLst>
                    <a:gd name="adj1" fmla="val 1094089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" name="39 Arco"/>
                <p:cNvSpPr/>
                <p:nvPr/>
              </p:nvSpPr>
              <p:spPr>
                <a:xfrm flipV="1">
                  <a:off x="3610905" y="2159836"/>
                  <a:ext cx="212949" cy="898218"/>
                </a:xfrm>
                <a:prstGeom prst="arc">
                  <a:avLst>
                    <a:gd name="adj1" fmla="val 1094089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3" name="32 Grupo"/>
              <p:cNvGrpSpPr/>
              <p:nvPr/>
            </p:nvGrpSpPr>
            <p:grpSpPr>
              <a:xfrm>
                <a:off x="4438683" y="2183586"/>
                <a:ext cx="632080" cy="915873"/>
                <a:chOff x="3191774" y="2159836"/>
                <a:chExt cx="632080" cy="915873"/>
              </a:xfrm>
            </p:grpSpPr>
            <p:sp>
              <p:nvSpPr>
                <p:cNvPr id="37" name="36 Arco"/>
                <p:cNvSpPr/>
                <p:nvPr/>
              </p:nvSpPr>
              <p:spPr>
                <a:xfrm>
                  <a:off x="3191774" y="2161309"/>
                  <a:ext cx="632080" cy="914400"/>
                </a:xfrm>
                <a:prstGeom prst="arc">
                  <a:avLst>
                    <a:gd name="adj1" fmla="val 1094089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" name="37 Arco"/>
                <p:cNvSpPr/>
                <p:nvPr/>
              </p:nvSpPr>
              <p:spPr>
                <a:xfrm flipV="1">
                  <a:off x="3610905" y="2159836"/>
                  <a:ext cx="212949" cy="898218"/>
                </a:xfrm>
                <a:prstGeom prst="arc">
                  <a:avLst>
                    <a:gd name="adj1" fmla="val 1094089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4" name="33 Grupo"/>
              <p:cNvGrpSpPr/>
              <p:nvPr/>
            </p:nvGrpSpPr>
            <p:grpSpPr>
              <a:xfrm>
                <a:off x="4860032" y="2204864"/>
                <a:ext cx="632080" cy="915873"/>
                <a:chOff x="3191774" y="2159836"/>
                <a:chExt cx="632080" cy="915873"/>
              </a:xfrm>
            </p:grpSpPr>
            <p:sp>
              <p:nvSpPr>
                <p:cNvPr id="35" name="34 Arco"/>
                <p:cNvSpPr/>
                <p:nvPr/>
              </p:nvSpPr>
              <p:spPr>
                <a:xfrm>
                  <a:off x="3191774" y="2161309"/>
                  <a:ext cx="632080" cy="914400"/>
                </a:xfrm>
                <a:prstGeom prst="arc">
                  <a:avLst>
                    <a:gd name="adj1" fmla="val 1094089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" name="35 Arco"/>
                <p:cNvSpPr/>
                <p:nvPr/>
              </p:nvSpPr>
              <p:spPr>
                <a:xfrm flipV="1">
                  <a:off x="3610905" y="2159836"/>
                  <a:ext cx="212949" cy="898218"/>
                </a:xfrm>
                <a:prstGeom prst="arc">
                  <a:avLst>
                    <a:gd name="adj1" fmla="val 1094089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grpSp>
        <p:nvGrpSpPr>
          <p:cNvPr id="45" name="44 Grupo"/>
          <p:cNvGrpSpPr/>
          <p:nvPr/>
        </p:nvGrpSpPr>
        <p:grpSpPr>
          <a:xfrm rot="16200000" flipH="1">
            <a:off x="7536474" y="3928114"/>
            <a:ext cx="648950" cy="229842"/>
            <a:chOff x="3191774" y="2181607"/>
            <a:chExt cx="2720159" cy="939130"/>
          </a:xfrm>
        </p:grpSpPr>
        <p:grpSp>
          <p:nvGrpSpPr>
            <p:cNvPr id="46" name="45 Grupo"/>
            <p:cNvGrpSpPr/>
            <p:nvPr/>
          </p:nvGrpSpPr>
          <p:grpSpPr>
            <a:xfrm>
              <a:off x="3191774" y="2195462"/>
              <a:ext cx="632080" cy="915873"/>
              <a:chOff x="3191774" y="2159836"/>
              <a:chExt cx="632080" cy="915873"/>
            </a:xfrm>
          </p:grpSpPr>
          <p:sp>
            <p:nvSpPr>
              <p:cNvPr id="60" name="59 Arco"/>
              <p:cNvSpPr/>
              <p:nvPr/>
            </p:nvSpPr>
            <p:spPr>
              <a:xfrm>
                <a:off x="3191774" y="2161309"/>
                <a:ext cx="632080" cy="914400"/>
              </a:xfrm>
              <a:prstGeom prst="arc">
                <a:avLst>
                  <a:gd name="adj1" fmla="val 1094089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1" name="60 Arco"/>
              <p:cNvSpPr/>
              <p:nvPr/>
            </p:nvSpPr>
            <p:spPr>
              <a:xfrm flipV="1">
                <a:off x="3610905" y="2159836"/>
                <a:ext cx="212949" cy="898218"/>
              </a:xfrm>
              <a:prstGeom prst="arc">
                <a:avLst>
                  <a:gd name="adj1" fmla="val 1094089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47" name="46 Arco"/>
            <p:cNvSpPr/>
            <p:nvPr/>
          </p:nvSpPr>
          <p:spPr>
            <a:xfrm>
              <a:off x="5279853" y="2194956"/>
              <a:ext cx="632080" cy="914400"/>
            </a:xfrm>
            <a:prstGeom prst="arc">
              <a:avLst>
                <a:gd name="adj1" fmla="val 1094089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8" name="47 Grupo"/>
            <p:cNvGrpSpPr/>
            <p:nvPr/>
          </p:nvGrpSpPr>
          <p:grpSpPr>
            <a:xfrm>
              <a:off x="3605433" y="2193482"/>
              <a:ext cx="632080" cy="915873"/>
              <a:chOff x="3191774" y="2159836"/>
              <a:chExt cx="632080" cy="915873"/>
            </a:xfrm>
          </p:grpSpPr>
          <p:sp>
            <p:nvSpPr>
              <p:cNvPr id="58" name="57 Arco"/>
              <p:cNvSpPr/>
              <p:nvPr/>
            </p:nvSpPr>
            <p:spPr>
              <a:xfrm>
                <a:off x="3191774" y="2161309"/>
                <a:ext cx="632080" cy="914400"/>
              </a:xfrm>
              <a:prstGeom prst="arc">
                <a:avLst>
                  <a:gd name="adj1" fmla="val 1094089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9" name="58 Arco"/>
              <p:cNvSpPr/>
              <p:nvPr/>
            </p:nvSpPr>
            <p:spPr>
              <a:xfrm flipV="1">
                <a:off x="3610905" y="2159836"/>
                <a:ext cx="212949" cy="898218"/>
              </a:xfrm>
              <a:prstGeom prst="arc">
                <a:avLst>
                  <a:gd name="adj1" fmla="val 1094089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9" name="48 Grupo"/>
            <p:cNvGrpSpPr/>
            <p:nvPr/>
          </p:nvGrpSpPr>
          <p:grpSpPr>
            <a:xfrm>
              <a:off x="4021067" y="2181607"/>
              <a:ext cx="632080" cy="915873"/>
              <a:chOff x="3191774" y="2159836"/>
              <a:chExt cx="632080" cy="915873"/>
            </a:xfrm>
          </p:grpSpPr>
          <p:sp>
            <p:nvSpPr>
              <p:cNvPr id="56" name="55 Arco"/>
              <p:cNvSpPr/>
              <p:nvPr/>
            </p:nvSpPr>
            <p:spPr>
              <a:xfrm>
                <a:off x="3191774" y="2161309"/>
                <a:ext cx="632080" cy="914400"/>
              </a:xfrm>
              <a:prstGeom prst="arc">
                <a:avLst>
                  <a:gd name="adj1" fmla="val 1094089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7" name="56 Arco"/>
              <p:cNvSpPr/>
              <p:nvPr/>
            </p:nvSpPr>
            <p:spPr>
              <a:xfrm flipV="1">
                <a:off x="3610905" y="2159836"/>
                <a:ext cx="212949" cy="898218"/>
              </a:xfrm>
              <a:prstGeom prst="arc">
                <a:avLst>
                  <a:gd name="adj1" fmla="val 1094089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0" name="49 Grupo"/>
            <p:cNvGrpSpPr/>
            <p:nvPr/>
          </p:nvGrpSpPr>
          <p:grpSpPr>
            <a:xfrm>
              <a:off x="4438683" y="2183586"/>
              <a:ext cx="632080" cy="915873"/>
              <a:chOff x="3191774" y="2159836"/>
              <a:chExt cx="632080" cy="915873"/>
            </a:xfrm>
          </p:grpSpPr>
          <p:sp>
            <p:nvSpPr>
              <p:cNvPr id="54" name="53 Arco"/>
              <p:cNvSpPr/>
              <p:nvPr/>
            </p:nvSpPr>
            <p:spPr>
              <a:xfrm>
                <a:off x="3191774" y="2161309"/>
                <a:ext cx="632080" cy="914400"/>
              </a:xfrm>
              <a:prstGeom prst="arc">
                <a:avLst>
                  <a:gd name="adj1" fmla="val 1094089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5" name="54 Arco"/>
              <p:cNvSpPr/>
              <p:nvPr/>
            </p:nvSpPr>
            <p:spPr>
              <a:xfrm flipV="1">
                <a:off x="3610905" y="2159836"/>
                <a:ext cx="212949" cy="898218"/>
              </a:xfrm>
              <a:prstGeom prst="arc">
                <a:avLst>
                  <a:gd name="adj1" fmla="val 1094089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1" name="50 Grupo"/>
            <p:cNvGrpSpPr/>
            <p:nvPr/>
          </p:nvGrpSpPr>
          <p:grpSpPr>
            <a:xfrm>
              <a:off x="4860032" y="2204864"/>
              <a:ext cx="632080" cy="915873"/>
              <a:chOff x="3191774" y="2159836"/>
              <a:chExt cx="632080" cy="915873"/>
            </a:xfrm>
          </p:grpSpPr>
          <p:sp>
            <p:nvSpPr>
              <p:cNvPr id="52" name="51 Arco"/>
              <p:cNvSpPr/>
              <p:nvPr/>
            </p:nvSpPr>
            <p:spPr>
              <a:xfrm>
                <a:off x="3191774" y="2161309"/>
                <a:ext cx="632080" cy="914400"/>
              </a:xfrm>
              <a:prstGeom prst="arc">
                <a:avLst>
                  <a:gd name="adj1" fmla="val 1094089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3" name="52 Arco"/>
              <p:cNvSpPr/>
              <p:nvPr/>
            </p:nvSpPr>
            <p:spPr>
              <a:xfrm flipV="1">
                <a:off x="3610905" y="2159836"/>
                <a:ext cx="212949" cy="898218"/>
              </a:xfrm>
              <a:prstGeom prst="arc">
                <a:avLst>
                  <a:gd name="adj1" fmla="val 1094089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62" name="61 Conector recto"/>
          <p:cNvCxnSpPr/>
          <p:nvPr/>
        </p:nvCxnSpPr>
        <p:spPr>
          <a:xfrm>
            <a:off x="7855854" y="3718391"/>
            <a:ext cx="4267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7850097" y="4370134"/>
            <a:ext cx="4267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 flipH="1">
            <a:off x="7687194" y="3706389"/>
            <a:ext cx="0" cy="6573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 flipH="1">
            <a:off x="7639081" y="3704360"/>
            <a:ext cx="0" cy="6573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65 Grupo"/>
          <p:cNvGrpSpPr/>
          <p:nvPr/>
        </p:nvGrpSpPr>
        <p:grpSpPr>
          <a:xfrm rot="5400000">
            <a:off x="7136929" y="3926088"/>
            <a:ext cx="648950" cy="229842"/>
            <a:chOff x="3191774" y="2181607"/>
            <a:chExt cx="2720159" cy="939130"/>
          </a:xfrm>
        </p:grpSpPr>
        <p:grpSp>
          <p:nvGrpSpPr>
            <p:cNvPr id="67" name="66 Grupo"/>
            <p:cNvGrpSpPr/>
            <p:nvPr/>
          </p:nvGrpSpPr>
          <p:grpSpPr>
            <a:xfrm>
              <a:off x="3191774" y="2195462"/>
              <a:ext cx="632080" cy="915873"/>
              <a:chOff x="3191774" y="2159836"/>
              <a:chExt cx="632080" cy="915873"/>
            </a:xfrm>
          </p:grpSpPr>
          <p:sp>
            <p:nvSpPr>
              <p:cNvPr id="81" name="80 Arco"/>
              <p:cNvSpPr/>
              <p:nvPr/>
            </p:nvSpPr>
            <p:spPr>
              <a:xfrm>
                <a:off x="3191774" y="2161309"/>
                <a:ext cx="632080" cy="914400"/>
              </a:xfrm>
              <a:prstGeom prst="arc">
                <a:avLst>
                  <a:gd name="adj1" fmla="val 1094089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2" name="81 Arco"/>
              <p:cNvSpPr/>
              <p:nvPr/>
            </p:nvSpPr>
            <p:spPr>
              <a:xfrm flipV="1">
                <a:off x="3610905" y="2159836"/>
                <a:ext cx="212949" cy="898218"/>
              </a:xfrm>
              <a:prstGeom prst="arc">
                <a:avLst>
                  <a:gd name="adj1" fmla="val 1094089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68" name="67 Arco"/>
            <p:cNvSpPr/>
            <p:nvPr/>
          </p:nvSpPr>
          <p:spPr>
            <a:xfrm>
              <a:off x="5279853" y="2194956"/>
              <a:ext cx="632080" cy="914400"/>
            </a:xfrm>
            <a:prstGeom prst="arc">
              <a:avLst>
                <a:gd name="adj1" fmla="val 1094089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69" name="68 Grupo"/>
            <p:cNvGrpSpPr/>
            <p:nvPr/>
          </p:nvGrpSpPr>
          <p:grpSpPr>
            <a:xfrm>
              <a:off x="3605433" y="2193482"/>
              <a:ext cx="632080" cy="915873"/>
              <a:chOff x="3191774" y="2159836"/>
              <a:chExt cx="632080" cy="915873"/>
            </a:xfrm>
          </p:grpSpPr>
          <p:sp>
            <p:nvSpPr>
              <p:cNvPr id="79" name="78 Arco"/>
              <p:cNvSpPr/>
              <p:nvPr/>
            </p:nvSpPr>
            <p:spPr>
              <a:xfrm>
                <a:off x="3191774" y="2161309"/>
                <a:ext cx="632080" cy="914400"/>
              </a:xfrm>
              <a:prstGeom prst="arc">
                <a:avLst>
                  <a:gd name="adj1" fmla="val 1094089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0" name="79 Arco"/>
              <p:cNvSpPr/>
              <p:nvPr/>
            </p:nvSpPr>
            <p:spPr>
              <a:xfrm flipV="1">
                <a:off x="3610905" y="2159836"/>
                <a:ext cx="212949" cy="898218"/>
              </a:xfrm>
              <a:prstGeom prst="arc">
                <a:avLst>
                  <a:gd name="adj1" fmla="val 1094089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70" name="69 Grupo"/>
            <p:cNvGrpSpPr/>
            <p:nvPr/>
          </p:nvGrpSpPr>
          <p:grpSpPr>
            <a:xfrm>
              <a:off x="4021067" y="2181607"/>
              <a:ext cx="632080" cy="915873"/>
              <a:chOff x="3191774" y="2159836"/>
              <a:chExt cx="632080" cy="915873"/>
            </a:xfrm>
          </p:grpSpPr>
          <p:sp>
            <p:nvSpPr>
              <p:cNvPr id="77" name="76 Arco"/>
              <p:cNvSpPr/>
              <p:nvPr/>
            </p:nvSpPr>
            <p:spPr>
              <a:xfrm>
                <a:off x="3191774" y="2161309"/>
                <a:ext cx="632080" cy="914400"/>
              </a:xfrm>
              <a:prstGeom prst="arc">
                <a:avLst>
                  <a:gd name="adj1" fmla="val 1094089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8" name="77 Arco"/>
              <p:cNvSpPr/>
              <p:nvPr/>
            </p:nvSpPr>
            <p:spPr>
              <a:xfrm flipV="1">
                <a:off x="3610905" y="2159836"/>
                <a:ext cx="212949" cy="898218"/>
              </a:xfrm>
              <a:prstGeom prst="arc">
                <a:avLst>
                  <a:gd name="adj1" fmla="val 1094089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71" name="70 Grupo"/>
            <p:cNvGrpSpPr/>
            <p:nvPr/>
          </p:nvGrpSpPr>
          <p:grpSpPr>
            <a:xfrm>
              <a:off x="4438683" y="2183586"/>
              <a:ext cx="632080" cy="915873"/>
              <a:chOff x="3191774" y="2159836"/>
              <a:chExt cx="632080" cy="915873"/>
            </a:xfrm>
          </p:grpSpPr>
          <p:sp>
            <p:nvSpPr>
              <p:cNvPr id="75" name="74 Arco"/>
              <p:cNvSpPr/>
              <p:nvPr/>
            </p:nvSpPr>
            <p:spPr>
              <a:xfrm>
                <a:off x="3191774" y="2161309"/>
                <a:ext cx="632080" cy="914400"/>
              </a:xfrm>
              <a:prstGeom prst="arc">
                <a:avLst>
                  <a:gd name="adj1" fmla="val 1094089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6" name="75 Arco"/>
              <p:cNvSpPr/>
              <p:nvPr/>
            </p:nvSpPr>
            <p:spPr>
              <a:xfrm flipV="1">
                <a:off x="3610905" y="2159836"/>
                <a:ext cx="212949" cy="898218"/>
              </a:xfrm>
              <a:prstGeom prst="arc">
                <a:avLst>
                  <a:gd name="adj1" fmla="val 1094089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72" name="71 Grupo"/>
            <p:cNvGrpSpPr/>
            <p:nvPr/>
          </p:nvGrpSpPr>
          <p:grpSpPr>
            <a:xfrm>
              <a:off x="4860032" y="2204864"/>
              <a:ext cx="632080" cy="915873"/>
              <a:chOff x="3191774" y="2159836"/>
              <a:chExt cx="632080" cy="915873"/>
            </a:xfrm>
          </p:grpSpPr>
          <p:sp>
            <p:nvSpPr>
              <p:cNvPr id="73" name="72 Arco"/>
              <p:cNvSpPr/>
              <p:nvPr/>
            </p:nvSpPr>
            <p:spPr>
              <a:xfrm>
                <a:off x="3191774" y="2161309"/>
                <a:ext cx="632080" cy="914400"/>
              </a:xfrm>
              <a:prstGeom prst="arc">
                <a:avLst>
                  <a:gd name="adj1" fmla="val 1094089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4" name="73 Arco"/>
              <p:cNvSpPr/>
              <p:nvPr/>
            </p:nvSpPr>
            <p:spPr>
              <a:xfrm flipV="1">
                <a:off x="3610905" y="2159836"/>
                <a:ext cx="212949" cy="898218"/>
              </a:xfrm>
              <a:prstGeom prst="arc">
                <a:avLst>
                  <a:gd name="adj1" fmla="val 1094089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86" name="85 Rectángulo"/>
          <p:cNvSpPr/>
          <p:nvPr/>
        </p:nvSpPr>
        <p:spPr>
          <a:xfrm>
            <a:off x="3357032" y="3081502"/>
            <a:ext cx="2975092" cy="82814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7" name="86 Conector recto"/>
          <p:cNvCxnSpPr/>
          <p:nvPr/>
        </p:nvCxnSpPr>
        <p:spPr>
          <a:xfrm>
            <a:off x="4364882" y="3098109"/>
            <a:ext cx="0" cy="80550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"/>
          <p:cNvCxnSpPr/>
          <p:nvPr/>
        </p:nvCxnSpPr>
        <p:spPr>
          <a:xfrm>
            <a:off x="5335581" y="3082886"/>
            <a:ext cx="0" cy="80550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"/>
          <p:cNvCxnSpPr/>
          <p:nvPr/>
        </p:nvCxnSpPr>
        <p:spPr>
          <a:xfrm>
            <a:off x="4723442" y="3928524"/>
            <a:ext cx="24227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"/>
          <p:cNvCxnSpPr/>
          <p:nvPr/>
        </p:nvCxnSpPr>
        <p:spPr>
          <a:xfrm rot="16200000">
            <a:off x="3210295" y="3489789"/>
            <a:ext cx="20760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"/>
          <p:cNvCxnSpPr/>
          <p:nvPr/>
        </p:nvCxnSpPr>
        <p:spPr>
          <a:xfrm rot="16200000">
            <a:off x="6265471" y="3449653"/>
            <a:ext cx="20760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91 Rectángulo"/>
          <p:cNvSpPr/>
          <p:nvPr/>
        </p:nvSpPr>
        <p:spPr>
          <a:xfrm>
            <a:off x="3376414" y="3098110"/>
            <a:ext cx="969086" cy="797197"/>
          </a:xfrm>
          <a:prstGeom prst="rect">
            <a:avLst/>
          </a:prstGeom>
          <a:solidFill>
            <a:srgbClr val="FF99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3" name="92 Rectángulo"/>
          <p:cNvSpPr/>
          <p:nvPr/>
        </p:nvSpPr>
        <p:spPr>
          <a:xfrm>
            <a:off x="5354963" y="3099494"/>
            <a:ext cx="969086" cy="797197"/>
          </a:xfrm>
          <a:prstGeom prst="rect">
            <a:avLst/>
          </a:prstGeom>
          <a:solidFill>
            <a:srgbClr val="FF99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4" name="93 Rectángulo"/>
          <p:cNvSpPr/>
          <p:nvPr/>
        </p:nvSpPr>
        <p:spPr>
          <a:xfrm>
            <a:off x="4384263" y="3107798"/>
            <a:ext cx="931937" cy="797197"/>
          </a:xfrm>
          <a:prstGeom prst="rect">
            <a:avLst/>
          </a:prstGeom>
          <a:solidFill>
            <a:srgbClr val="66CC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5" name="94 Conector recto"/>
          <p:cNvCxnSpPr/>
          <p:nvPr/>
        </p:nvCxnSpPr>
        <p:spPr>
          <a:xfrm>
            <a:off x="2077978" y="4546634"/>
            <a:ext cx="0" cy="8454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95 Grupo"/>
          <p:cNvGrpSpPr/>
          <p:nvPr/>
        </p:nvGrpSpPr>
        <p:grpSpPr>
          <a:xfrm rot="16200000">
            <a:off x="1874352" y="5494613"/>
            <a:ext cx="388982" cy="151782"/>
            <a:chOff x="1591294" y="3380509"/>
            <a:chExt cx="2278083" cy="930234"/>
          </a:xfrm>
        </p:grpSpPr>
        <p:cxnSp>
          <p:nvCxnSpPr>
            <p:cNvPr id="148" name="147 Conector recto"/>
            <p:cNvCxnSpPr/>
            <p:nvPr/>
          </p:nvCxnSpPr>
          <p:spPr>
            <a:xfrm>
              <a:off x="1591294" y="3800104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148 Conector recto"/>
            <p:cNvCxnSpPr/>
            <p:nvPr/>
          </p:nvCxnSpPr>
          <p:spPr>
            <a:xfrm flipH="1">
              <a:off x="1696192" y="339634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149 Conector recto"/>
            <p:cNvCxnSpPr/>
            <p:nvPr/>
          </p:nvCxnSpPr>
          <p:spPr>
            <a:xfrm>
              <a:off x="1836717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flipH="1">
              <a:off x="1979221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151 Conector recto"/>
            <p:cNvCxnSpPr/>
            <p:nvPr/>
          </p:nvCxnSpPr>
          <p:spPr>
            <a:xfrm>
              <a:off x="2119746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flipH="1">
              <a:off x="2252353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153 Conector recto"/>
            <p:cNvCxnSpPr/>
            <p:nvPr/>
          </p:nvCxnSpPr>
          <p:spPr>
            <a:xfrm>
              <a:off x="2392878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154 Conector recto"/>
            <p:cNvCxnSpPr/>
            <p:nvPr/>
          </p:nvCxnSpPr>
          <p:spPr>
            <a:xfrm flipH="1">
              <a:off x="2537361" y="339436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155 Conector recto"/>
            <p:cNvCxnSpPr/>
            <p:nvPr/>
          </p:nvCxnSpPr>
          <p:spPr>
            <a:xfrm>
              <a:off x="2677886" y="339238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156 Conector recto"/>
            <p:cNvCxnSpPr/>
            <p:nvPr/>
          </p:nvCxnSpPr>
          <p:spPr>
            <a:xfrm flipH="1">
              <a:off x="2810494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>
              <a:off x="2951019" y="3392385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158 Conector recto"/>
            <p:cNvCxnSpPr/>
            <p:nvPr/>
          </p:nvCxnSpPr>
          <p:spPr>
            <a:xfrm flipH="1">
              <a:off x="3083626" y="3382488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>
              <a:off x="3224151" y="338050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160 Conector recto"/>
            <p:cNvCxnSpPr/>
            <p:nvPr/>
          </p:nvCxnSpPr>
          <p:spPr>
            <a:xfrm flipH="1">
              <a:off x="3356759" y="338248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161 Conector recto"/>
            <p:cNvCxnSpPr/>
            <p:nvPr/>
          </p:nvCxnSpPr>
          <p:spPr>
            <a:xfrm>
              <a:off x="3497284" y="338051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162 Conector recto"/>
            <p:cNvCxnSpPr/>
            <p:nvPr/>
          </p:nvCxnSpPr>
          <p:spPr>
            <a:xfrm flipH="1">
              <a:off x="3629891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163 Conector recto"/>
            <p:cNvCxnSpPr/>
            <p:nvPr/>
          </p:nvCxnSpPr>
          <p:spPr>
            <a:xfrm>
              <a:off x="3774375" y="3406239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7" name="96 Conector recto"/>
          <p:cNvCxnSpPr/>
          <p:nvPr/>
        </p:nvCxnSpPr>
        <p:spPr>
          <a:xfrm>
            <a:off x="2068584" y="5764870"/>
            <a:ext cx="0" cy="382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8" name="167 Grupo"/>
          <p:cNvGrpSpPr/>
          <p:nvPr/>
        </p:nvGrpSpPr>
        <p:grpSpPr>
          <a:xfrm>
            <a:off x="1801276" y="6143319"/>
            <a:ext cx="480642" cy="93934"/>
            <a:chOff x="1721922" y="5173000"/>
            <a:chExt cx="480642" cy="93934"/>
          </a:xfrm>
        </p:grpSpPr>
        <p:cxnSp>
          <p:nvCxnSpPr>
            <p:cNvPr id="146" name="145 Conector recto"/>
            <p:cNvCxnSpPr/>
            <p:nvPr/>
          </p:nvCxnSpPr>
          <p:spPr>
            <a:xfrm>
              <a:off x="1721922" y="5173000"/>
              <a:ext cx="48064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146 Conector recto"/>
            <p:cNvCxnSpPr/>
            <p:nvPr/>
          </p:nvCxnSpPr>
          <p:spPr>
            <a:xfrm>
              <a:off x="1873704" y="5266934"/>
              <a:ext cx="21080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98 Conector recto"/>
          <p:cNvCxnSpPr/>
          <p:nvPr/>
        </p:nvCxnSpPr>
        <p:spPr>
          <a:xfrm rot="16200000">
            <a:off x="3532316" y="5217498"/>
            <a:ext cx="26012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99 Conector recto"/>
          <p:cNvCxnSpPr/>
          <p:nvPr/>
        </p:nvCxnSpPr>
        <p:spPr>
          <a:xfrm>
            <a:off x="2051720" y="6525344"/>
            <a:ext cx="54641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102 Grupo"/>
          <p:cNvGrpSpPr/>
          <p:nvPr/>
        </p:nvGrpSpPr>
        <p:grpSpPr>
          <a:xfrm rot="16200000">
            <a:off x="7283692" y="4729508"/>
            <a:ext cx="388982" cy="151782"/>
            <a:chOff x="1591294" y="3380509"/>
            <a:chExt cx="2278083" cy="930234"/>
          </a:xfrm>
        </p:grpSpPr>
        <p:cxnSp>
          <p:nvCxnSpPr>
            <p:cNvPr id="129" name="128 Conector recto"/>
            <p:cNvCxnSpPr/>
            <p:nvPr/>
          </p:nvCxnSpPr>
          <p:spPr>
            <a:xfrm>
              <a:off x="1591294" y="3800104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129 Conector recto"/>
            <p:cNvCxnSpPr/>
            <p:nvPr/>
          </p:nvCxnSpPr>
          <p:spPr>
            <a:xfrm flipH="1">
              <a:off x="1696192" y="339634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130 Conector recto"/>
            <p:cNvCxnSpPr/>
            <p:nvPr/>
          </p:nvCxnSpPr>
          <p:spPr>
            <a:xfrm>
              <a:off x="1836717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131 Conector recto"/>
            <p:cNvCxnSpPr/>
            <p:nvPr/>
          </p:nvCxnSpPr>
          <p:spPr>
            <a:xfrm flipH="1">
              <a:off x="1979221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132 Conector recto"/>
            <p:cNvCxnSpPr/>
            <p:nvPr/>
          </p:nvCxnSpPr>
          <p:spPr>
            <a:xfrm>
              <a:off x="2119746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133 Conector recto"/>
            <p:cNvCxnSpPr/>
            <p:nvPr/>
          </p:nvCxnSpPr>
          <p:spPr>
            <a:xfrm flipH="1">
              <a:off x="2252353" y="340623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134 Conector recto"/>
            <p:cNvCxnSpPr/>
            <p:nvPr/>
          </p:nvCxnSpPr>
          <p:spPr>
            <a:xfrm>
              <a:off x="2392878" y="340426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135 Conector recto"/>
            <p:cNvCxnSpPr/>
            <p:nvPr/>
          </p:nvCxnSpPr>
          <p:spPr>
            <a:xfrm flipH="1">
              <a:off x="2537361" y="3394363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136 Conector recto"/>
            <p:cNvCxnSpPr/>
            <p:nvPr/>
          </p:nvCxnSpPr>
          <p:spPr>
            <a:xfrm>
              <a:off x="2677886" y="339238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137 Conector recto"/>
            <p:cNvCxnSpPr/>
            <p:nvPr/>
          </p:nvCxnSpPr>
          <p:spPr>
            <a:xfrm flipH="1">
              <a:off x="2810494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138 Conector recto"/>
            <p:cNvCxnSpPr/>
            <p:nvPr/>
          </p:nvCxnSpPr>
          <p:spPr>
            <a:xfrm>
              <a:off x="2951019" y="3392385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139 Conector recto"/>
            <p:cNvCxnSpPr/>
            <p:nvPr/>
          </p:nvCxnSpPr>
          <p:spPr>
            <a:xfrm flipH="1">
              <a:off x="3083626" y="3382488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140 Conector recto"/>
            <p:cNvCxnSpPr/>
            <p:nvPr/>
          </p:nvCxnSpPr>
          <p:spPr>
            <a:xfrm>
              <a:off x="3224151" y="338050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141 Conector recto"/>
            <p:cNvCxnSpPr/>
            <p:nvPr/>
          </p:nvCxnSpPr>
          <p:spPr>
            <a:xfrm flipH="1">
              <a:off x="3356759" y="3382489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142 Conector recto"/>
            <p:cNvCxnSpPr/>
            <p:nvPr/>
          </p:nvCxnSpPr>
          <p:spPr>
            <a:xfrm>
              <a:off x="3497284" y="3380510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143 Conector recto"/>
            <p:cNvCxnSpPr/>
            <p:nvPr/>
          </p:nvCxnSpPr>
          <p:spPr>
            <a:xfrm flipH="1">
              <a:off x="3629891" y="3394364"/>
              <a:ext cx="132608" cy="8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144 Conector recto"/>
            <p:cNvCxnSpPr/>
            <p:nvPr/>
          </p:nvCxnSpPr>
          <p:spPr>
            <a:xfrm>
              <a:off x="3774375" y="3406239"/>
              <a:ext cx="95002" cy="510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166 Grupo"/>
          <p:cNvGrpSpPr/>
          <p:nvPr/>
        </p:nvGrpSpPr>
        <p:grpSpPr>
          <a:xfrm>
            <a:off x="7209827" y="5295126"/>
            <a:ext cx="548246" cy="901780"/>
            <a:chOff x="7137070" y="5320145"/>
            <a:chExt cx="548246" cy="901780"/>
          </a:xfrm>
        </p:grpSpPr>
        <p:cxnSp>
          <p:nvCxnSpPr>
            <p:cNvPr id="127" name="126 Conector recto"/>
            <p:cNvCxnSpPr/>
            <p:nvPr/>
          </p:nvCxnSpPr>
          <p:spPr>
            <a:xfrm flipV="1">
              <a:off x="7138581" y="5403683"/>
              <a:ext cx="5165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127 Conector recto"/>
            <p:cNvCxnSpPr/>
            <p:nvPr/>
          </p:nvCxnSpPr>
          <p:spPr>
            <a:xfrm flipV="1">
              <a:off x="7301695" y="5320145"/>
              <a:ext cx="22654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124 Conector recto"/>
            <p:cNvCxnSpPr/>
            <p:nvPr/>
          </p:nvCxnSpPr>
          <p:spPr>
            <a:xfrm flipV="1">
              <a:off x="7137070" y="5601818"/>
              <a:ext cx="5165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125 Conector recto"/>
            <p:cNvCxnSpPr/>
            <p:nvPr/>
          </p:nvCxnSpPr>
          <p:spPr>
            <a:xfrm flipV="1">
              <a:off x="7300184" y="5518280"/>
              <a:ext cx="22654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122 Conector recto"/>
            <p:cNvCxnSpPr/>
            <p:nvPr/>
          </p:nvCxnSpPr>
          <p:spPr>
            <a:xfrm flipV="1">
              <a:off x="7144622" y="5806379"/>
              <a:ext cx="5165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123 Conector recto"/>
            <p:cNvCxnSpPr/>
            <p:nvPr/>
          </p:nvCxnSpPr>
          <p:spPr>
            <a:xfrm flipV="1">
              <a:off x="7307736" y="5722841"/>
              <a:ext cx="22654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107 Conector recto"/>
            <p:cNvCxnSpPr/>
            <p:nvPr/>
          </p:nvCxnSpPr>
          <p:spPr>
            <a:xfrm rot="16200000">
              <a:off x="7346371" y="5449738"/>
              <a:ext cx="12209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108 Conector recto"/>
            <p:cNvCxnSpPr/>
            <p:nvPr/>
          </p:nvCxnSpPr>
          <p:spPr>
            <a:xfrm rot="16200000">
              <a:off x="7362983" y="5660725"/>
              <a:ext cx="12209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109 Conector recto"/>
            <p:cNvCxnSpPr/>
            <p:nvPr/>
          </p:nvCxnSpPr>
          <p:spPr>
            <a:xfrm rot="16200000">
              <a:off x="7391273" y="5866311"/>
              <a:ext cx="12209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120 Conector recto"/>
            <p:cNvCxnSpPr/>
            <p:nvPr/>
          </p:nvCxnSpPr>
          <p:spPr>
            <a:xfrm flipV="1">
              <a:off x="7161236" y="6010938"/>
              <a:ext cx="5165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121 Conector recto"/>
            <p:cNvCxnSpPr/>
            <p:nvPr/>
          </p:nvCxnSpPr>
          <p:spPr>
            <a:xfrm flipV="1">
              <a:off x="7324350" y="5927400"/>
              <a:ext cx="22654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111 Conector recto"/>
            <p:cNvCxnSpPr/>
            <p:nvPr/>
          </p:nvCxnSpPr>
          <p:spPr>
            <a:xfrm rot="16200000">
              <a:off x="7391273" y="6082335"/>
              <a:ext cx="12209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118 Conector recto"/>
            <p:cNvCxnSpPr/>
            <p:nvPr/>
          </p:nvCxnSpPr>
          <p:spPr>
            <a:xfrm flipV="1">
              <a:off x="7168788" y="6221925"/>
              <a:ext cx="5165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119 Conector recto"/>
            <p:cNvCxnSpPr/>
            <p:nvPr/>
          </p:nvCxnSpPr>
          <p:spPr>
            <a:xfrm flipV="1">
              <a:off x="7331902" y="6138387"/>
              <a:ext cx="22654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113 Conector recto"/>
          <p:cNvCxnSpPr/>
          <p:nvPr/>
        </p:nvCxnSpPr>
        <p:spPr>
          <a:xfrm>
            <a:off x="7516332" y="6206688"/>
            <a:ext cx="0" cy="310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114 Conector recto"/>
          <p:cNvCxnSpPr/>
          <p:nvPr/>
        </p:nvCxnSpPr>
        <p:spPr>
          <a:xfrm>
            <a:off x="2085838" y="3505013"/>
            <a:ext cx="11889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116 Flecha derecha"/>
          <p:cNvSpPr/>
          <p:nvPr/>
        </p:nvSpPr>
        <p:spPr>
          <a:xfrm>
            <a:off x="4074027" y="3360499"/>
            <a:ext cx="1526247" cy="2226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8" name="117 Arco"/>
          <p:cNvSpPr/>
          <p:nvPr/>
        </p:nvSpPr>
        <p:spPr>
          <a:xfrm>
            <a:off x="4369942" y="3532712"/>
            <a:ext cx="379453" cy="397412"/>
          </a:xfrm>
          <a:prstGeom prst="arc">
            <a:avLst>
              <a:gd name="adj1" fmla="val 16200000"/>
              <a:gd name="adj2" fmla="val 704317"/>
            </a:avLst>
          </a:prstGeom>
          <a:ln w="31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0" name="169 Conector recto"/>
          <p:cNvCxnSpPr/>
          <p:nvPr/>
        </p:nvCxnSpPr>
        <p:spPr>
          <a:xfrm>
            <a:off x="2057665" y="6235692"/>
            <a:ext cx="0" cy="278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172 Conector recto"/>
          <p:cNvCxnSpPr/>
          <p:nvPr/>
        </p:nvCxnSpPr>
        <p:spPr>
          <a:xfrm>
            <a:off x="7484505" y="5005865"/>
            <a:ext cx="0" cy="2932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179 Conector recto"/>
          <p:cNvCxnSpPr/>
          <p:nvPr/>
        </p:nvCxnSpPr>
        <p:spPr>
          <a:xfrm flipV="1">
            <a:off x="7467253" y="3470364"/>
            <a:ext cx="0" cy="250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193 Conector recto"/>
          <p:cNvCxnSpPr/>
          <p:nvPr/>
        </p:nvCxnSpPr>
        <p:spPr>
          <a:xfrm>
            <a:off x="7467252" y="4358883"/>
            <a:ext cx="0" cy="28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198 Conector recto"/>
          <p:cNvCxnSpPr/>
          <p:nvPr/>
        </p:nvCxnSpPr>
        <p:spPr>
          <a:xfrm flipV="1">
            <a:off x="2084570" y="3513294"/>
            <a:ext cx="0" cy="3827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199 Elipse"/>
          <p:cNvSpPr>
            <a:spLocks noChangeAspect="1"/>
          </p:cNvSpPr>
          <p:nvPr/>
        </p:nvSpPr>
        <p:spPr>
          <a:xfrm>
            <a:off x="1223348" y="3853550"/>
            <a:ext cx="73152" cy="73152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1" name="200 Elipse"/>
          <p:cNvSpPr>
            <a:spLocks noChangeAspect="1"/>
          </p:cNvSpPr>
          <p:nvPr/>
        </p:nvSpPr>
        <p:spPr>
          <a:xfrm>
            <a:off x="1226893" y="4495048"/>
            <a:ext cx="73152" cy="73152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6" name="205 Elipse"/>
          <p:cNvSpPr>
            <a:spLocks noChangeAspect="1"/>
          </p:cNvSpPr>
          <p:nvPr/>
        </p:nvSpPr>
        <p:spPr>
          <a:xfrm>
            <a:off x="8286911" y="3686973"/>
            <a:ext cx="73152" cy="73152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7" name="206 Elipse"/>
          <p:cNvSpPr>
            <a:spLocks noChangeAspect="1"/>
          </p:cNvSpPr>
          <p:nvPr/>
        </p:nvSpPr>
        <p:spPr>
          <a:xfrm>
            <a:off x="8290456" y="4328471"/>
            <a:ext cx="73152" cy="73152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9" name="208 CuadroTexto"/>
          <p:cNvSpPr txBox="1"/>
          <p:nvPr/>
        </p:nvSpPr>
        <p:spPr>
          <a:xfrm>
            <a:off x="2572418" y="103972"/>
            <a:ext cx="3190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smtClean="0"/>
              <a:t>Amplificación  de  señal</a:t>
            </a:r>
            <a:endParaRPr lang="es-ES" sz="2400" b="1"/>
          </a:p>
        </p:txBody>
      </p:sp>
      <p:cxnSp>
        <p:nvCxnSpPr>
          <p:cNvPr id="211" name="210 Conector recto de flecha"/>
          <p:cNvCxnSpPr/>
          <p:nvPr/>
        </p:nvCxnSpPr>
        <p:spPr>
          <a:xfrm>
            <a:off x="4732077" y="4342634"/>
            <a:ext cx="0" cy="478465"/>
          </a:xfrm>
          <a:prstGeom prst="straightConnector1">
            <a:avLst/>
          </a:prstGeom>
          <a:ln>
            <a:solidFill>
              <a:srgbClr val="33CC3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211 Flecha derecha"/>
          <p:cNvSpPr/>
          <p:nvPr/>
        </p:nvSpPr>
        <p:spPr>
          <a:xfrm>
            <a:off x="2594933" y="3598354"/>
            <a:ext cx="521208" cy="357041"/>
          </a:xfrm>
          <a:prstGeom prst="rightArrow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3" name="212 Flecha derecha"/>
          <p:cNvSpPr/>
          <p:nvPr/>
        </p:nvSpPr>
        <p:spPr>
          <a:xfrm>
            <a:off x="6628217" y="3559368"/>
            <a:ext cx="521208" cy="357041"/>
          </a:xfrm>
          <a:prstGeom prst="rightArrow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6" name="215 CuadroTexto"/>
          <p:cNvSpPr txBox="1"/>
          <p:nvPr/>
        </p:nvSpPr>
        <p:spPr>
          <a:xfrm>
            <a:off x="1680534" y="355582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smtClean="0">
                <a:latin typeface="Arial" panose="020B0604020202020204" pitchFamily="34" charset="0"/>
                <a:cs typeface="Arial" panose="020B0604020202020204" pitchFamily="34" charset="0"/>
              </a:rPr>
              <a:t>1:1</a:t>
            </a:r>
            <a:endParaRPr lang="es-E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216 CuadroTexto"/>
          <p:cNvSpPr txBox="1"/>
          <p:nvPr/>
        </p:nvSpPr>
        <p:spPr>
          <a:xfrm>
            <a:off x="7478822" y="3378615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smtClean="0">
                <a:latin typeface="Arial" panose="020B0604020202020204" pitchFamily="34" charset="0"/>
                <a:cs typeface="Arial" panose="020B0604020202020204" pitchFamily="34" charset="0"/>
              </a:rPr>
              <a:t>1:1</a:t>
            </a:r>
            <a:endParaRPr lang="es-E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218 CuadroTexto"/>
          <p:cNvSpPr txBox="1"/>
          <p:nvPr/>
        </p:nvSpPr>
        <p:spPr>
          <a:xfrm>
            <a:off x="3363925" y="305224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>
                <a:solidFill>
                  <a:srgbClr val="FF0000"/>
                </a:solidFill>
              </a:rPr>
              <a:t>P</a:t>
            </a:r>
            <a:endParaRPr lang="es-ES" b="1">
              <a:solidFill>
                <a:srgbClr val="FF0000"/>
              </a:solidFill>
            </a:endParaRPr>
          </a:p>
        </p:txBody>
      </p:sp>
      <p:sp>
        <p:nvSpPr>
          <p:cNvPr id="220" name="219 CuadroTexto"/>
          <p:cNvSpPr txBox="1"/>
          <p:nvPr/>
        </p:nvSpPr>
        <p:spPr>
          <a:xfrm>
            <a:off x="6004344" y="305579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>
                <a:solidFill>
                  <a:srgbClr val="FF0000"/>
                </a:solidFill>
              </a:rPr>
              <a:t>P</a:t>
            </a:r>
            <a:endParaRPr lang="es-ES" b="1">
              <a:solidFill>
                <a:srgbClr val="FF0000"/>
              </a:solidFill>
            </a:endParaRPr>
          </a:p>
        </p:txBody>
      </p:sp>
      <p:sp>
        <p:nvSpPr>
          <p:cNvPr id="221" name="220 CuadroTexto"/>
          <p:cNvSpPr txBox="1"/>
          <p:nvPr/>
        </p:nvSpPr>
        <p:spPr>
          <a:xfrm>
            <a:off x="4689547" y="3062878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rgbClr val="0033CC"/>
                </a:solidFill>
              </a:rPr>
              <a:t>N</a:t>
            </a:r>
          </a:p>
        </p:txBody>
      </p:sp>
      <p:cxnSp>
        <p:nvCxnSpPr>
          <p:cNvPr id="223" name="222 Conector recto"/>
          <p:cNvCxnSpPr/>
          <p:nvPr/>
        </p:nvCxnSpPr>
        <p:spPr>
          <a:xfrm>
            <a:off x="1797492" y="6394719"/>
            <a:ext cx="1275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223 Conector recto"/>
          <p:cNvCxnSpPr/>
          <p:nvPr/>
        </p:nvCxnSpPr>
        <p:spPr>
          <a:xfrm>
            <a:off x="7276804" y="5154254"/>
            <a:ext cx="1275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227 CuadroTexto"/>
          <p:cNvSpPr txBox="1"/>
          <p:nvPr/>
        </p:nvSpPr>
        <p:spPr>
          <a:xfrm>
            <a:off x="1691166" y="575676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+</a:t>
            </a:r>
            <a:endParaRPr lang="es-ES"/>
          </a:p>
        </p:txBody>
      </p:sp>
      <p:sp>
        <p:nvSpPr>
          <p:cNvPr id="229" name="228 CuadroTexto"/>
          <p:cNvSpPr txBox="1"/>
          <p:nvPr/>
        </p:nvSpPr>
        <p:spPr>
          <a:xfrm>
            <a:off x="7181110" y="614308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+</a:t>
            </a:r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229 CuadroTexto"/>
              <p:cNvSpPr txBox="1"/>
              <p:nvPr/>
            </p:nvSpPr>
            <p:spPr>
              <a:xfrm>
                <a:off x="1276496" y="5974731"/>
                <a:ext cx="4790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30" name="2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496" y="5974731"/>
                <a:ext cx="479041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230 CuadroTexto"/>
              <p:cNvSpPr txBox="1"/>
              <p:nvPr/>
            </p:nvSpPr>
            <p:spPr>
              <a:xfrm>
                <a:off x="7765901" y="5552973"/>
                <a:ext cx="4707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31" name="23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901" y="5552973"/>
                <a:ext cx="47070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3" name="232 Conector recto de flecha"/>
          <p:cNvCxnSpPr/>
          <p:nvPr/>
        </p:nvCxnSpPr>
        <p:spPr>
          <a:xfrm flipH="1" flipV="1">
            <a:off x="2945813" y="3736582"/>
            <a:ext cx="451761" cy="102604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235 Conector recto de flecha"/>
          <p:cNvCxnSpPr/>
          <p:nvPr/>
        </p:nvCxnSpPr>
        <p:spPr>
          <a:xfrm flipV="1">
            <a:off x="6029249" y="3697597"/>
            <a:ext cx="800990" cy="109160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237 CuadroTexto"/>
              <p:cNvSpPr txBox="1"/>
              <p:nvPr/>
            </p:nvSpPr>
            <p:spPr>
              <a:xfrm>
                <a:off x="3211624" y="4815785"/>
                <a:ext cx="4356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38" name="23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624" y="4815785"/>
                <a:ext cx="43569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238 CuadroTexto"/>
              <p:cNvSpPr txBox="1"/>
              <p:nvPr/>
            </p:nvSpPr>
            <p:spPr>
              <a:xfrm>
                <a:off x="5459847" y="4845409"/>
                <a:ext cx="5805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/>
                          <a:ea typeface="Cambria Math"/>
                        </a:rPr>
                        <m:t>𝛼</m:t>
                      </m:r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39" name="23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847" y="4845409"/>
                <a:ext cx="58054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8" name="247 CuadroTexto"/>
          <p:cNvSpPr txBox="1"/>
          <p:nvPr/>
        </p:nvSpPr>
        <p:spPr>
          <a:xfrm>
            <a:off x="2945807" y="318368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/>
              <a:t>e</a:t>
            </a:r>
            <a:endParaRPr lang="es-ES" sz="1400"/>
          </a:p>
        </p:txBody>
      </p:sp>
      <p:sp>
        <p:nvSpPr>
          <p:cNvPr id="249" name="248 CuadroTexto"/>
          <p:cNvSpPr txBox="1"/>
          <p:nvPr/>
        </p:nvSpPr>
        <p:spPr>
          <a:xfrm>
            <a:off x="4820681" y="3952775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/>
              <a:t>b</a:t>
            </a:r>
            <a:endParaRPr lang="es-ES" sz="1400"/>
          </a:p>
        </p:txBody>
      </p:sp>
      <p:sp>
        <p:nvSpPr>
          <p:cNvPr id="250" name="249 CuadroTexto"/>
          <p:cNvSpPr txBox="1"/>
          <p:nvPr/>
        </p:nvSpPr>
        <p:spPr>
          <a:xfrm>
            <a:off x="6415565" y="3155333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c</a:t>
            </a:r>
          </a:p>
        </p:txBody>
      </p:sp>
      <p:cxnSp>
        <p:nvCxnSpPr>
          <p:cNvPr id="261" name="260 Conector recto"/>
          <p:cNvCxnSpPr/>
          <p:nvPr/>
        </p:nvCxnSpPr>
        <p:spPr>
          <a:xfrm>
            <a:off x="6326961" y="3470764"/>
            <a:ext cx="11376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261 CuadroTexto"/>
              <p:cNvSpPr txBox="1"/>
              <p:nvPr/>
            </p:nvSpPr>
            <p:spPr>
              <a:xfrm>
                <a:off x="1467881" y="5389941"/>
                <a:ext cx="504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62" name="26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881" y="5389941"/>
                <a:ext cx="50456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262 CuadroTexto"/>
              <p:cNvSpPr txBox="1"/>
              <p:nvPr/>
            </p:nvSpPr>
            <p:spPr>
              <a:xfrm>
                <a:off x="7542617" y="4638574"/>
                <a:ext cx="5005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63" name="26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617" y="4638574"/>
                <a:ext cx="50058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9" name="328 Grupo"/>
          <p:cNvGrpSpPr/>
          <p:nvPr/>
        </p:nvGrpSpPr>
        <p:grpSpPr>
          <a:xfrm>
            <a:off x="42485" y="3433152"/>
            <a:ext cx="1180532" cy="1160904"/>
            <a:chOff x="648269" y="791569"/>
            <a:chExt cx="1180532" cy="1160904"/>
          </a:xfrm>
        </p:grpSpPr>
        <p:grpSp>
          <p:nvGrpSpPr>
            <p:cNvPr id="326" name="325 Grupo"/>
            <p:cNvGrpSpPr/>
            <p:nvPr/>
          </p:nvGrpSpPr>
          <p:grpSpPr>
            <a:xfrm>
              <a:off x="900752" y="1162982"/>
              <a:ext cx="928049" cy="734058"/>
              <a:chOff x="914400" y="1504175"/>
              <a:chExt cx="928049" cy="734058"/>
            </a:xfrm>
          </p:grpSpPr>
          <p:sp>
            <p:nvSpPr>
              <p:cNvPr id="264" name="263 Elipse"/>
              <p:cNvSpPr>
                <a:spLocks noChangeAspect="1"/>
              </p:cNvSpPr>
              <p:nvPr/>
            </p:nvSpPr>
            <p:spPr>
              <a:xfrm>
                <a:off x="914400" y="1734090"/>
                <a:ext cx="292616" cy="277157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70" name="269 Conector recto"/>
              <p:cNvCxnSpPr/>
              <p:nvPr/>
            </p:nvCxnSpPr>
            <p:spPr>
              <a:xfrm>
                <a:off x="1050870" y="2005550"/>
                <a:ext cx="0" cy="2326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282 Conector recto"/>
              <p:cNvCxnSpPr/>
              <p:nvPr/>
            </p:nvCxnSpPr>
            <p:spPr>
              <a:xfrm>
                <a:off x="1064517" y="1566040"/>
                <a:ext cx="0" cy="1551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288 Conector recto"/>
              <p:cNvCxnSpPr/>
              <p:nvPr/>
            </p:nvCxnSpPr>
            <p:spPr>
              <a:xfrm>
                <a:off x="1064518" y="1566042"/>
                <a:ext cx="15012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0" name="289 Grupo"/>
              <p:cNvGrpSpPr/>
              <p:nvPr/>
            </p:nvGrpSpPr>
            <p:grpSpPr>
              <a:xfrm>
                <a:off x="1240457" y="1504175"/>
                <a:ext cx="388982" cy="143763"/>
                <a:chOff x="1591294" y="3380509"/>
                <a:chExt cx="2278083" cy="930234"/>
              </a:xfrm>
            </p:grpSpPr>
            <p:cxnSp>
              <p:nvCxnSpPr>
                <p:cNvPr id="291" name="290 Conector recto"/>
                <p:cNvCxnSpPr/>
                <p:nvPr/>
              </p:nvCxnSpPr>
              <p:spPr>
                <a:xfrm>
                  <a:off x="1591294" y="3800104"/>
                  <a:ext cx="95002" cy="51063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291 Conector recto"/>
                <p:cNvCxnSpPr/>
                <p:nvPr/>
              </p:nvCxnSpPr>
              <p:spPr>
                <a:xfrm flipH="1">
                  <a:off x="1696192" y="3396343"/>
                  <a:ext cx="132608" cy="8886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292 Conector recto"/>
                <p:cNvCxnSpPr/>
                <p:nvPr/>
              </p:nvCxnSpPr>
              <p:spPr>
                <a:xfrm>
                  <a:off x="1836717" y="3394364"/>
                  <a:ext cx="132608" cy="8886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293 Conector recto"/>
                <p:cNvCxnSpPr/>
                <p:nvPr/>
              </p:nvCxnSpPr>
              <p:spPr>
                <a:xfrm flipH="1">
                  <a:off x="1979221" y="3406239"/>
                  <a:ext cx="132608" cy="8886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294 Conector recto"/>
                <p:cNvCxnSpPr/>
                <p:nvPr/>
              </p:nvCxnSpPr>
              <p:spPr>
                <a:xfrm>
                  <a:off x="2119746" y="3404260"/>
                  <a:ext cx="132608" cy="8886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295 Conector recto"/>
                <p:cNvCxnSpPr/>
                <p:nvPr/>
              </p:nvCxnSpPr>
              <p:spPr>
                <a:xfrm flipH="1">
                  <a:off x="2252353" y="3406239"/>
                  <a:ext cx="132608" cy="8886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296 Conector recto"/>
                <p:cNvCxnSpPr/>
                <p:nvPr/>
              </p:nvCxnSpPr>
              <p:spPr>
                <a:xfrm>
                  <a:off x="2392878" y="3404260"/>
                  <a:ext cx="132608" cy="8886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297 Conector recto"/>
                <p:cNvCxnSpPr/>
                <p:nvPr/>
              </p:nvCxnSpPr>
              <p:spPr>
                <a:xfrm flipH="1">
                  <a:off x="2537361" y="3394363"/>
                  <a:ext cx="132608" cy="8886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298 Conector recto"/>
                <p:cNvCxnSpPr/>
                <p:nvPr/>
              </p:nvCxnSpPr>
              <p:spPr>
                <a:xfrm>
                  <a:off x="2677886" y="3392384"/>
                  <a:ext cx="132608" cy="8886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299 Conector recto"/>
                <p:cNvCxnSpPr/>
                <p:nvPr/>
              </p:nvCxnSpPr>
              <p:spPr>
                <a:xfrm flipH="1">
                  <a:off x="2810494" y="3394364"/>
                  <a:ext cx="132608" cy="8886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300 Conector recto"/>
                <p:cNvCxnSpPr/>
                <p:nvPr/>
              </p:nvCxnSpPr>
              <p:spPr>
                <a:xfrm>
                  <a:off x="2951019" y="3392385"/>
                  <a:ext cx="132608" cy="8886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301 Conector recto"/>
                <p:cNvCxnSpPr/>
                <p:nvPr/>
              </p:nvCxnSpPr>
              <p:spPr>
                <a:xfrm flipH="1">
                  <a:off x="3083626" y="3382488"/>
                  <a:ext cx="132608" cy="8886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302 Conector recto"/>
                <p:cNvCxnSpPr/>
                <p:nvPr/>
              </p:nvCxnSpPr>
              <p:spPr>
                <a:xfrm>
                  <a:off x="3224151" y="3380509"/>
                  <a:ext cx="132608" cy="8886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303 Conector recto"/>
                <p:cNvCxnSpPr/>
                <p:nvPr/>
              </p:nvCxnSpPr>
              <p:spPr>
                <a:xfrm flipH="1">
                  <a:off x="3356759" y="3382489"/>
                  <a:ext cx="132608" cy="8886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304 Conector recto"/>
                <p:cNvCxnSpPr/>
                <p:nvPr/>
              </p:nvCxnSpPr>
              <p:spPr>
                <a:xfrm>
                  <a:off x="3497284" y="3380510"/>
                  <a:ext cx="132608" cy="8886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305 Conector recto"/>
                <p:cNvCxnSpPr/>
                <p:nvPr/>
              </p:nvCxnSpPr>
              <p:spPr>
                <a:xfrm flipH="1">
                  <a:off x="3629891" y="3394364"/>
                  <a:ext cx="132608" cy="8886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306 Conector recto"/>
                <p:cNvCxnSpPr/>
                <p:nvPr/>
              </p:nvCxnSpPr>
              <p:spPr>
                <a:xfrm>
                  <a:off x="3774375" y="3406239"/>
                  <a:ext cx="95002" cy="51063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0" name="319 Conector recto"/>
              <p:cNvCxnSpPr/>
              <p:nvPr/>
            </p:nvCxnSpPr>
            <p:spPr>
              <a:xfrm>
                <a:off x="1624084" y="1596788"/>
                <a:ext cx="191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323 Conector recto"/>
              <p:cNvCxnSpPr/>
              <p:nvPr/>
            </p:nvCxnSpPr>
            <p:spPr>
              <a:xfrm>
                <a:off x="1050878" y="2238233"/>
                <a:ext cx="79157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7" name="326 CuadroTexto"/>
                <p:cNvSpPr txBox="1"/>
                <p:nvPr/>
              </p:nvSpPr>
              <p:spPr>
                <a:xfrm>
                  <a:off x="648269" y="1583141"/>
                  <a:ext cx="4349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327" name="32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269" y="1583141"/>
                  <a:ext cx="434991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8" name="327 CuadroTexto"/>
                <p:cNvSpPr txBox="1"/>
                <p:nvPr/>
              </p:nvSpPr>
              <p:spPr>
                <a:xfrm>
                  <a:off x="1194179" y="791569"/>
                  <a:ext cx="5045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328" name="32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4179" y="791569"/>
                  <a:ext cx="504561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2 Grupo"/>
          <p:cNvGrpSpPr/>
          <p:nvPr/>
        </p:nvGrpSpPr>
        <p:grpSpPr>
          <a:xfrm>
            <a:off x="8100701" y="3716977"/>
            <a:ext cx="1043299" cy="1348326"/>
            <a:chOff x="8100701" y="3716977"/>
            <a:chExt cx="1043299" cy="1348326"/>
          </a:xfrm>
        </p:grpSpPr>
        <p:grpSp>
          <p:nvGrpSpPr>
            <p:cNvPr id="354" name="353 Grupo"/>
            <p:cNvGrpSpPr/>
            <p:nvPr/>
          </p:nvGrpSpPr>
          <p:grpSpPr>
            <a:xfrm>
              <a:off x="8370125" y="3716977"/>
              <a:ext cx="464286" cy="663040"/>
              <a:chOff x="8370125" y="3716977"/>
              <a:chExt cx="464286" cy="663040"/>
            </a:xfrm>
          </p:grpSpPr>
          <p:grpSp>
            <p:nvGrpSpPr>
              <p:cNvPr id="330" name="329 Grupo"/>
              <p:cNvGrpSpPr/>
              <p:nvPr/>
            </p:nvGrpSpPr>
            <p:grpSpPr>
              <a:xfrm rot="16200000">
                <a:off x="8564029" y="3954691"/>
                <a:ext cx="388982" cy="151782"/>
                <a:chOff x="1591294" y="3380509"/>
                <a:chExt cx="2278083" cy="930234"/>
              </a:xfrm>
            </p:grpSpPr>
            <p:cxnSp>
              <p:nvCxnSpPr>
                <p:cNvPr id="331" name="330 Conector recto"/>
                <p:cNvCxnSpPr/>
                <p:nvPr/>
              </p:nvCxnSpPr>
              <p:spPr>
                <a:xfrm>
                  <a:off x="1591294" y="3800104"/>
                  <a:ext cx="95002" cy="51063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331 Conector recto"/>
                <p:cNvCxnSpPr/>
                <p:nvPr/>
              </p:nvCxnSpPr>
              <p:spPr>
                <a:xfrm flipH="1">
                  <a:off x="1696192" y="3396343"/>
                  <a:ext cx="132608" cy="8886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332 Conector recto"/>
                <p:cNvCxnSpPr/>
                <p:nvPr/>
              </p:nvCxnSpPr>
              <p:spPr>
                <a:xfrm>
                  <a:off x="1836717" y="3394364"/>
                  <a:ext cx="132608" cy="8886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333 Conector recto"/>
                <p:cNvCxnSpPr/>
                <p:nvPr/>
              </p:nvCxnSpPr>
              <p:spPr>
                <a:xfrm flipH="1">
                  <a:off x="1979221" y="3406239"/>
                  <a:ext cx="132608" cy="8886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334 Conector recto"/>
                <p:cNvCxnSpPr/>
                <p:nvPr/>
              </p:nvCxnSpPr>
              <p:spPr>
                <a:xfrm>
                  <a:off x="2119746" y="3404260"/>
                  <a:ext cx="132608" cy="8886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335 Conector recto"/>
                <p:cNvCxnSpPr/>
                <p:nvPr/>
              </p:nvCxnSpPr>
              <p:spPr>
                <a:xfrm flipH="1">
                  <a:off x="2252353" y="3406239"/>
                  <a:ext cx="132608" cy="8886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336 Conector recto"/>
                <p:cNvCxnSpPr/>
                <p:nvPr/>
              </p:nvCxnSpPr>
              <p:spPr>
                <a:xfrm>
                  <a:off x="2392878" y="3404260"/>
                  <a:ext cx="132608" cy="8886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337 Conector recto"/>
                <p:cNvCxnSpPr/>
                <p:nvPr/>
              </p:nvCxnSpPr>
              <p:spPr>
                <a:xfrm flipH="1">
                  <a:off x="2537361" y="3394363"/>
                  <a:ext cx="132608" cy="8886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338 Conector recto"/>
                <p:cNvCxnSpPr/>
                <p:nvPr/>
              </p:nvCxnSpPr>
              <p:spPr>
                <a:xfrm>
                  <a:off x="2677886" y="3392384"/>
                  <a:ext cx="132608" cy="8886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339 Conector recto"/>
                <p:cNvCxnSpPr/>
                <p:nvPr/>
              </p:nvCxnSpPr>
              <p:spPr>
                <a:xfrm flipH="1">
                  <a:off x="2810494" y="3394364"/>
                  <a:ext cx="132608" cy="8886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340 Conector recto"/>
                <p:cNvCxnSpPr/>
                <p:nvPr/>
              </p:nvCxnSpPr>
              <p:spPr>
                <a:xfrm>
                  <a:off x="2951019" y="3392385"/>
                  <a:ext cx="132608" cy="8886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341 Conector recto"/>
                <p:cNvCxnSpPr/>
                <p:nvPr/>
              </p:nvCxnSpPr>
              <p:spPr>
                <a:xfrm flipH="1">
                  <a:off x="3083626" y="3382488"/>
                  <a:ext cx="132608" cy="8886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342 Conector recto"/>
                <p:cNvCxnSpPr/>
                <p:nvPr/>
              </p:nvCxnSpPr>
              <p:spPr>
                <a:xfrm>
                  <a:off x="3224151" y="3380509"/>
                  <a:ext cx="132608" cy="8886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343 Conector recto"/>
                <p:cNvCxnSpPr/>
                <p:nvPr/>
              </p:nvCxnSpPr>
              <p:spPr>
                <a:xfrm flipH="1">
                  <a:off x="3356759" y="3382489"/>
                  <a:ext cx="132608" cy="8886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344 Conector recto"/>
                <p:cNvCxnSpPr/>
                <p:nvPr/>
              </p:nvCxnSpPr>
              <p:spPr>
                <a:xfrm>
                  <a:off x="3497284" y="3380510"/>
                  <a:ext cx="132608" cy="8886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345 Conector recto"/>
                <p:cNvCxnSpPr/>
                <p:nvPr/>
              </p:nvCxnSpPr>
              <p:spPr>
                <a:xfrm flipH="1">
                  <a:off x="3629891" y="3394364"/>
                  <a:ext cx="132608" cy="8886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346 Conector recto"/>
                <p:cNvCxnSpPr/>
                <p:nvPr/>
              </p:nvCxnSpPr>
              <p:spPr>
                <a:xfrm>
                  <a:off x="3774375" y="3406239"/>
                  <a:ext cx="95002" cy="51063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9" name="348 Conector recto"/>
              <p:cNvCxnSpPr/>
              <p:nvPr/>
            </p:nvCxnSpPr>
            <p:spPr>
              <a:xfrm>
                <a:off x="8763990" y="3716977"/>
                <a:ext cx="0" cy="1662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349 Conector recto"/>
              <p:cNvCxnSpPr/>
              <p:nvPr/>
            </p:nvCxnSpPr>
            <p:spPr>
              <a:xfrm>
                <a:off x="8762012" y="4213763"/>
                <a:ext cx="0" cy="1662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351 Conector recto"/>
              <p:cNvCxnSpPr/>
              <p:nvPr/>
            </p:nvCxnSpPr>
            <p:spPr>
              <a:xfrm>
                <a:off x="8372104" y="3716977"/>
                <a:ext cx="3800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352 Conector recto"/>
              <p:cNvCxnSpPr/>
              <p:nvPr/>
            </p:nvCxnSpPr>
            <p:spPr>
              <a:xfrm>
                <a:off x="8370125" y="4380016"/>
                <a:ext cx="3800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5" name="354 CuadroTexto"/>
                <p:cNvSpPr txBox="1"/>
                <p:nvPr/>
              </p:nvSpPr>
              <p:spPr>
                <a:xfrm>
                  <a:off x="8100701" y="4695971"/>
                  <a:ext cx="10432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r>
                          <a:rPr lang="es-E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355" name="35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0701" y="4695971"/>
                  <a:ext cx="1043299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61" name="360 Conector recto de flecha"/>
          <p:cNvCxnSpPr/>
          <p:nvPr/>
        </p:nvCxnSpPr>
        <p:spPr>
          <a:xfrm>
            <a:off x="1128156" y="3752602"/>
            <a:ext cx="403761" cy="0"/>
          </a:xfrm>
          <a:prstGeom prst="straightConnector1">
            <a:avLst/>
          </a:prstGeom>
          <a:ln w="38100">
            <a:solidFill>
              <a:srgbClr val="33CC3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362 Conector recto"/>
          <p:cNvCxnSpPr/>
          <p:nvPr/>
        </p:nvCxnSpPr>
        <p:spPr>
          <a:xfrm flipH="1">
            <a:off x="1341912" y="3123210"/>
            <a:ext cx="237506" cy="57001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365 CuadroTexto"/>
              <p:cNvSpPr txBox="1"/>
              <p:nvPr/>
            </p:nvSpPr>
            <p:spPr>
              <a:xfrm>
                <a:off x="1454727" y="2559133"/>
                <a:ext cx="632801" cy="6124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366" name="36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727" y="2559133"/>
                <a:ext cx="632801" cy="6124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" name="367 CuadroTexto"/>
              <p:cNvSpPr txBox="1"/>
              <p:nvPr/>
            </p:nvSpPr>
            <p:spPr>
              <a:xfrm>
                <a:off x="3408753" y="4688762"/>
                <a:ext cx="844398" cy="6124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s-ES" i="1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368" name="36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753" y="4688762"/>
                <a:ext cx="844398" cy="6124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9" name="368 CuadroTexto"/>
              <p:cNvSpPr txBox="1"/>
              <p:nvPr/>
            </p:nvSpPr>
            <p:spPr>
              <a:xfrm>
                <a:off x="5796136" y="4725144"/>
                <a:ext cx="1040541" cy="6124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+ 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𝛼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s-ES" i="1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369" name="36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725144"/>
                <a:ext cx="1040541" cy="6124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0" name="369 Conector recto de flecha"/>
          <p:cNvCxnSpPr/>
          <p:nvPr/>
        </p:nvCxnSpPr>
        <p:spPr>
          <a:xfrm>
            <a:off x="8132618" y="3548742"/>
            <a:ext cx="403761" cy="0"/>
          </a:xfrm>
          <a:prstGeom prst="straightConnector1">
            <a:avLst/>
          </a:prstGeom>
          <a:ln w="38100">
            <a:solidFill>
              <a:srgbClr val="33CC3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371 Conector recto de flecha"/>
          <p:cNvCxnSpPr/>
          <p:nvPr/>
        </p:nvCxnSpPr>
        <p:spPr>
          <a:xfrm>
            <a:off x="7766462" y="2861953"/>
            <a:ext cx="475013" cy="62939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4" name="373 CuadroTexto"/>
              <p:cNvSpPr txBox="1"/>
              <p:nvPr/>
            </p:nvSpPr>
            <p:spPr>
              <a:xfrm>
                <a:off x="7188530" y="2284020"/>
                <a:ext cx="816121" cy="6124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/>
                          <a:ea typeface="Cambria Math"/>
                        </a:rPr>
                        <m:t>𝛼</m:t>
                      </m:r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374" name="37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530" y="2284020"/>
                <a:ext cx="816121" cy="6124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6" name="375 Conector recto"/>
          <p:cNvCxnSpPr/>
          <p:nvPr/>
        </p:nvCxnSpPr>
        <p:spPr>
          <a:xfrm>
            <a:off x="1258784" y="724395"/>
            <a:ext cx="0" cy="418011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377 Flecha derecha"/>
          <p:cNvSpPr/>
          <p:nvPr/>
        </p:nvSpPr>
        <p:spPr>
          <a:xfrm>
            <a:off x="1092529" y="807522"/>
            <a:ext cx="503395" cy="413380"/>
          </a:xfrm>
          <a:prstGeom prst="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9" name="378 CuadroTexto"/>
              <p:cNvSpPr txBox="1"/>
              <p:nvPr/>
            </p:nvSpPr>
            <p:spPr>
              <a:xfrm>
                <a:off x="1037781" y="169426"/>
                <a:ext cx="1306448" cy="693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s-ES" b="0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s-E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4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379" name="37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781" y="169426"/>
                <a:ext cx="1306448" cy="69346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0" name="379 Conector recto"/>
          <p:cNvCxnSpPr/>
          <p:nvPr/>
        </p:nvCxnSpPr>
        <p:spPr>
          <a:xfrm>
            <a:off x="8322623" y="449284"/>
            <a:ext cx="0" cy="418011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380 Flecha derecha"/>
          <p:cNvSpPr/>
          <p:nvPr/>
        </p:nvSpPr>
        <p:spPr>
          <a:xfrm>
            <a:off x="8168243" y="627413"/>
            <a:ext cx="503395" cy="413380"/>
          </a:xfrm>
          <a:prstGeom prst="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2" name="381 CuadroTexto"/>
              <p:cNvSpPr txBox="1"/>
              <p:nvPr/>
            </p:nvSpPr>
            <p:spPr>
              <a:xfrm>
                <a:off x="8117559" y="87811"/>
                <a:ext cx="462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382" name="38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559" y="87811"/>
                <a:ext cx="462755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3" name="382 CuadroTexto"/>
              <p:cNvSpPr txBox="1"/>
              <p:nvPr/>
            </p:nvSpPr>
            <p:spPr>
              <a:xfrm>
                <a:off x="5309233" y="430682"/>
                <a:ext cx="2750625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s-ES" b="0" i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f>
                                <m:f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383" name="38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233" y="430682"/>
                <a:ext cx="2750625" cy="769378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4" name="383 CuadroTexto"/>
              <p:cNvSpPr txBox="1"/>
              <p:nvPr/>
            </p:nvSpPr>
            <p:spPr>
              <a:xfrm>
                <a:off x="2915816" y="1196752"/>
                <a:ext cx="1995033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s-ES" b="0" i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384" name="38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196752"/>
                <a:ext cx="1995033" cy="714683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9" name="388 Grupo"/>
          <p:cNvGrpSpPr/>
          <p:nvPr/>
        </p:nvGrpSpPr>
        <p:grpSpPr>
          <a:xfrm>
            <a:off x="4716016" y="2276872"/>
            <a:ext cx="1702612" cy="369332"/>
            <a:chOff x="4061359" y="1941616"/>
            <a:chExt cx="1702612" cy="369332"/>
          </a:xfrm>
        </p:grpSpPr>
        <p:sp>
          <p:nvSpPr>
            <p:cNvPr id="387" name="386 Flecha derecha"/>
            <p:cNvSpPr/>
            <p:nvPr/>
          </p:nvSpPr>
          <p:spPr>
            <a:xfrm>
              <a:off x="4061359" y="1971303"/>
              <a:ext cx="515271" cy="318378"/>
            </a:xfrm>
            <a:prstGeom prst="rightArrow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mtClean="0"/>
                <a:t>          </a:t>
              </a:r>
              <a:endParaRPr lang="es-E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8" name="387 CuadroTexto"/>
                <p:cNvSpPr txBox="1"/>
                <p:nvPr/>
              </p:nvSpPr>
              <p:spPr>
                <a:xfrm>
                  <a:off x="4756067" y="1941616"/>
                  <a:ext cx="10079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s-ES" b="0" i="0" smtClean="0">
                            <a:latin typeface="Cambria Math"/>
                          </a:rPr>
                          <m:t>&gt; </m:t>
                        </m:r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388" name="38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6067" y="1941616"/>
                  <a:ext cx="1007904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4 Grupo"/>
          <p:cNvGrpSpPr/>
          <p:nvPr/>
        </p:nvGrpSpPr>
        <p:grpSpPr>
          <a:xfrm>
            <a:off x="2483768" y="2060848"/>
            <a:ext cx="1962151" cy="369332"/>
            <a:chOff x="1907704" y="1844824"/>
            <a:chExt cx="196215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6" name="385 CuadroTexto"/>
                <p:cNvSpPr txBox="1"/>
                <p:nvPr/>
              </p:nvSpPr>
              <p:spPr>
                <a:xfrm>
                  <a:off x="2627784" y="1844824"/>
                  <a:ext cx="12420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r>
                          <a:rPr lang="es-ES" b="0" i="1" smtClean="0">
                            <a:latin typeface="Cambria Math"/>
                          </a:rPr>
                          <m:t>&gt;</m:t>
                        </m:r>
                        <m:r>
                          <a:rPr lang="es-ES" b="0" i="0" smtClean="0">
                            <a:latin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386" name="38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7784" y="1844824"/>
                  <a:ext cx="1242071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3 CuadroTexto"/>
            <p:cNvSpPr txBox="1"/>
            <p:nvPr/>
          </p:nvSpPr>
          <p:spPr>
            <a:xfrm>
              <a:off x="1907704" y="1844824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Al ser</a:t>
              </a:r>
              <a:endParaRPr lang="es-E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259 CuadroTexto"/>
              <p:cNvSpPr txBox="1"/>
              <p:nvPr/>
            </p:nvSpPr>
            <p:spPr>
              <a:xfrm>
                <a:off x="3419872" y="2420888"/>
                <a:ext cx="808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≈1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60" name="25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420888"/>
                <a:ext cx="808811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21 Rectángulo"/>
          <p:cNvSpPr/>
          <p:nvPr/>
        </p:nvSpPr>
        <p:spPr>
          <a:xfrm>
            <a:off x="5372100" y="2209800"/>
            <a:ext cx="1143000" cy="5238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2" name="101 Conector recto"/>
          <p:cNvCxnSpPr/>
          <p:nvPr/>
        </p:nvCxnSpPr>
        <p:spPr>
          <a:xfrm>
            <a:off x="4867275" y="3648075"/>
            <a:ext cx="0" cy="200025"/>
          </a:xfrm>
          <a:prstGeom prst="line">
            <a:avLst/>
          </a:prstGeom>
          <a:ln>
            <a:solidFill>
              <a:srgbClr val="0033CC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04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0"/>
      <p:bldP spid="368" grpId="0"/>
      <p:bldP spid="369" grpId="0"/>
      <p:bldP spid="374" grpId="0"/>
      <p:bldP spid="378" grpId="0" animBg="1"/>
      <p:bldP spid="379" grpId="0"/>
      <p:bldP spid="381" grpId="0" animBg="1"/>
      <p:bldP spid="382" grpId="0"/>
      <p:bldP spid="383" grpId="0"/>
      <p:bldP spid="384" grpId="0"/>
      <p:bldP spid="260" grpId="0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ansis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731518"/>
            <a:ext cx="7089568" cy="558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396343" y="154379"/>
            <a:ext cx="1485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John Bardeen</a:t>
            </a:r>
            <a:endParaRPr lang="es-ES" b="1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3752603" y="510639"/>
            <a:ext cx="201880" cy="61751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474525" y="178129"/>
            <a:ext cx="1691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Walter Brattain</a:t>
            </a:r>
            <a:endParaRPr lang="es-ES" b="1"/>
          </a:p>
        </p:txBody>
      </p:sp>
      <p:cxnSp>
        <p:nvCxnSpPr>
          <p:cNvPr id="11" name="10 Conector recto de flecha"/>
          <p:cNvCxnSpPr/>
          <p:nvPr/>
        </p:nvCxnSpPr>
        <p:spPr>
          <a:xfrm flipH="1">
            <a:off x="5735784" y="510639"/>
            <a:ext cx="166252" cy="72439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7268678" y="191351"/>
            <a:ext cx="18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William Shockley</a:t>
            </a:r>
            <a:endParaRPr lang="es-ES" b="1"/>
          </a:p>
        </p:txBody>
      </p:sp>
      <p:cxnSp>
        <p:nvCxnSpPr>
          <p:cNvPr id="15" name="14 Conector recto de flecha"/>
          <p:cNvCxnSpPr/>
          <p:nvPr/>
        </p:nvCxnSpPr>
        <p:spPr>
          <a:xfrm flipH="1">
            <a:off x="5116663" y="510639"/>
            <a:ext cx="2685425" cy="358769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683568" y="44624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smtClean="0"/>
              <a:t>1948</a:t>
            </a:r>
            <a:endParaRPr lang="es-ES" sz="4000" b="1"/>
          </a:p>
        </p:txBody>
      </p:sp>
    </p:spTree>
    <p:extLst>
      <p:ext uri="{BB962C8B-B14F-4D97-AF65-F5344CB8AC3E}">
        <p14:creationId xmlns:p14="http://schemas.microsoft.com/office/powerpoint/2010/main" val="421358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2323" y="108393"/>
            <a:ext cx="22955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600" b="1" smtClean="0"/>
              <a:t>CONDUCTORES</a:t>
            </a:r>
            <a:endParaRPr lang="es-ES" sz="2600" b="1"/>
          </a:p>
        </p:txBody>
      </p:sp>
      <p:grpSp>
        <p:nvGrpSpPr>
          <p:cNvPr id="186" name="185 Grupo"/>
          <p:cNvGrpSpPr/>
          <p:nvPr/>
        </p:nvGrpSpPr>
        <p:grpSpPr>
          <a:xfrm>
            <a:off x="573809" y="443015"/>
            <a:ext cx="7685314" cy="2052759"/>
            <a:chOff x="484909" y="2398815"/>
            <a:chExt cx="7685314" cy="2052759"/>
          </a:xfrm>
        </p:grpSpPr>
        <p:grpSp>
          <p:nvGrpSpPr>
            <p:cNvPr id="40" name="39 Grupo"/>
            <p:cNvGrpSpPr/>
            <p:nvPr/>
          </p:nvGrpSpPr>
          <p:grpSpPr>
            <a:xfrm>
              <a:off x="1056904" y="3168729"/>
              <a:ext cx="6648204" cy="1260767"/>
              <a:chOff x="1033153" y="2420584"/>
              <a:chExt cx="6648204" cy="1260767"/>
            </a:xfrm>
          </p:grpSpPr>
          <p:sp>
            <p:nvSpPr>
              <p:cNvPr id="30" name="29 Elipse"/>
              <p:cNvSpPr/>
              <p:nvPr/>
            </p:nvSpPr>
            <p:spPr>
              <a:xfrm>
                <a:off x="1033154" y="2446317"/>
                <a:ext cx="665018" cy="119940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34 Elipse"/>
              <p:cNvSpPr/>
              <p:nvPr/>
            </p:nvSpPr>
            <p:spPr>
              <a:xfrm>
                <a:off x="7016339" y="2420584"/>
                <a:ext cx="665018" cy="1248891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" name="35 Arco"/>
              <p:cNvSpPr/>
              <p:nvPr/>
            </p:nvSpPr>
            <p:spPr>
              <a:xfrm flipH="1">
                <a:off x="1033153" y="2422567"/>
                <a:ext cx="760021" cy="1258784"/>
              </a:xfrm>
              <a:prstGeom prst="arc">
                <a:avLst>
                  <a:gd name="adj1" fmla="val 16532713"/>
                  <a:gd name="adj2" fmla="val 5046572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8" name="37 Conector recto"/>
              <p:cNvCxnSpPr/>
              <p:nvPr/>
            </p:nvCxnSpPr>
            <p:spPr>
              <a:xfrm>
                <a:off x="1365662" y="2422566"/>
                <a:ext cx="59970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38 Conector recto"/>
              <p:cNvCxnSpPr/>
              <p:nvPr/>
            </p:nvCxnSpPr>
            <p:spPr>
              <a:xfrm>
                <a:off x="1363682" y="3667496"/>
                <a:ext cx="59970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40 Flecha derecha"/>
            <p:cNvSpPr/>
            <p:nvPr/>
          </p:nvSpPr>
          <p:spPr>
            <a:xfrm>
              <a:off x="4001984" y="2398815"/>
              <a:ext cx="1128157" cy="579635"/>
            </a:xfrm>
            <a:prstGeom prst="rightArrow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9" name="48 Grupo"/>
            <p:cNvGrpSpPr/>
            <p:nvPr/>
          </p:nvGrpSpPr>
          <p:grpSpPr>
            <a:xfrm>
              <a:off x="484909" y="3123210"/>
              <a:ext cx="325730" cy="1328364"/>
              <a:chOff x="449283" y="3194462"/>
              <a:chExt cx="325730" cy="1328364"/>
            </a:xfrm>
          </p:grpSpPr>
          <p:sp>
            <p:nvSpPr>
              <p:cNvPr id="42" name="41 CuadroTexto"/>
              <p:cNvSpPr txBox="1"/>
              <p:nvPr/>
            </p:nvSpPr>
            <p:spPr>
              <a:xfrm>
                <a:off x="449283" y="3194462"/>
                <a:ext cx="325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000" b="1" smtClean="0">
                    <a:solidFill>
                      <a:srgbClr val="FF0000"/>
                    </a:solidFill>
                    <a:sym typeface="Symbol"/>
                  </a:rPr>
                  <a:t></a:t>
                </a:r>
                <a:endParaRPr lang="es-ES" sz="2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42 CuadroTexto"/>
              <p:cNvSpPr txBox="1"/>
              <p:nvPr/>
            </p:nvSpPr>
            <p:spPr>
              <a:xfrm>
                <a:off x="449283" y="3426525"/>
                <a:ext cx="325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000" b="1" smtClean="0">
                    <a:solidFill>
                      <a:srgbClr val="FF0000"/>
                    </a:solidFill>
                    <a:sym typeface="Symbol"/>
                  </a:rPr>
                  <a:t></a:t>
                </a:r>
                <a:endParaRPr lang="es-ES" sz="2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43 CuadroTexto"/>
              <p:cNvSpPr txBox="1"/>
              <p:nvPr/>
            </p:nvSpPr>
            <p:spPr>
              <a:xfrm>
                <a:off x="449283" y="3890651"/>
                <a:ext cx="325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000" b="1" smtClean="0">
                    <a:solidFill>
                      <a:srgbClr val="FF0000"/>
                    </a:solidFill>
                    <a:sym typeface="Symbol"/>
                  </a:rPr>
                  <a:t></a:t>
                </a:r>
                <a:endParaRPr lang="es-ES" sz="2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44 CuadroTexto"/>
              <p:cNvSpPr txBox="1"/>
              <p:nvPr/>
            </p:nvSpPr>
            <p:spPr>
              <a:xfrm>
                <a:off x="449283" y="3658588"/>
                <a:ext cx="325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000" b="1" smtClean="0">
                    <a:solidFill>
                      <a:srgbClr val="FF0000"/>
                    </a:solidFill>
                    <a:sym typeface="Symbol"/>
                  </a:rPr>
                  <a:t></a:t>
                </a:r>
                <a:endParaRPr lang="es-ES" sz="2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46 CuadroTexto"/>
              <p:cNvSpPr txBox="1"/>
              <p:nvPr/>
            </p:nvSpPr>
            <p:spPr>
              <a:xfrm>
                <a:off x="449283" y="4122716"/>
                <a:ext cx="325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000" b="1" smtClean="0">
                    <a:solidFill>
                      <a:srgbClr val="FF0000"/>
                    </a:solidFill>
                    <a:sym typeface="Symbol"/>
                  </a:rPr>
                  <a:t></a:t>
                </a:r>
                <a:endParaRPr lang="es-ES" sz="2000" b="1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61" name="60 Conector recto"/>
            <p:cNvCxnSpPr/>
            <p:nvPr/>
          </p:nvCxnSpPr>
          <p:spPr>
            <a:xfrm>
              <a:off x="8015844" y="3230088"/>
              <a:ext cx="154379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Conector recto"/>
            <p:cNvCxnSpPr/>
            <p:nvPr/>
          </p:nvCxnSpPr>
          <p:spPr>
            <a:xfrm>
              <a:off x="8015844" y="3492335"/>
              <a:ext cx="154379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62 Conector recto"/>
            <p:cNvCxnSpPr/>
            <p:nvPr/>
          </p:nvCxnSpPr>
          <p:spPr>
            <a:xfrm>
              <a:off x="8015844" y="3754582"/>
              <a:ext cx="154379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3 Conector recto"/>
            <p:cNvCxnSpPr/>
            <p:nvPr/>
          </p:nvCxnSpPr>
          <p:spPr>
            <a:xfrm>
              <a:off x="8015844" y="4016829"/>
              <a:ext cx="154379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>
              <a:off x="8015844" y="4279075"/>
              <a:ext cx="154379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91 Grupo"/>
            <p:cNvGrpSpPr/>
            <p:nvPr/>
          </p:nvGrpSpPr>
          <p:grpSpPr>
            <a:xfrm>
              <a:off x="2018807" y="3346870"/>
              <a:ext cx="436584" cy="82296"/>
              <a:chOff x="2280064" y="2373094"/>
              <a:chExt cx="436584" cy="82296"/>
            </a:xfrm>
          </p:grpSpPr>
          <p:sp>
            <p:nvSpPr>
              <p:cNvPr id="66" name="65 Elipse"/>
              <p:cNvSpPr>
                <a:spLocks noChangeAspect="1"/>
              </p:cNvSpPr>
              <p:nvPr/>
            </p:nvSpPr>
            <p:spPr>
              <a:xfrm>
                <a:off x="2634352" y="237309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90" name="89 Conector recto de flecha"/>
              <p:cNvCxnSpPr/>
              <p:nvPr/>
            </p:nvCxnSpPr>
            <p:spPr>
              <a:xfrm flipH="1">
                <a:off x="2280064" y="2410691"/>
                <a:ext cx="30875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92 Grupo"/>
            <p:cNvGrpSpPr/>
            <p:nvPr/>
          </p:nvGrpSpPr>
          <p:grpSpPr>
            <a:xfrm>
              <a:off x="2361212" y="4128662"/>
              <a:ext cx="436584" cy="82296"/>
              <a:chOff x="2280064" y="2373094"/>
              <a:chExt cx="436584" cy="82296"/>
            </a:xfrm>
          </p:grpSpPr>
          <p:sp>
            <p:nvSpPr>
              <p:cNvPr id="94" name="93 Elipse"/>
              <p:cNvSpPr>
                <a:spLocks noChangeAspect="1"/>
              </p:cNvSpPr>
              <p:nvPr/>
            </p:nvSpPr>
            <p:spPr>
              <a:xfrm>
                <a:off x="2634352" y="237309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95" name="94 Conector recto de flecha"/>
              <p:cNvCxnSpPr/>
              <p:nvPr/>
            </p:nvCxnSpPr>
            <p:spPr>
              <a:xfrm flipH="1">
                <a:off x="2280064" y="2410691"/>
                <a:ext cx="30875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95 Grupo"/>
            <p:cNvGrpSpPr/>
            <p:nvPr/>
          </p:nvGrpSpPr>
          <p:grpSpPr>
            <a:xfrm>
              <a:off x="2834246" y="3711048"/>
              <a:ext cx="436584" cy="82296"/>
              <a:chOff x="2280064" y="2373094"/>
              <a:chExt cx="436584" cy="82296"/>
            </a:xfrm>
          </p:grpSpPr>
          <p:sp>
            <p:nvSpPr>
              <p:cNvPr id="97" name="96 Elipse"/>
              <p:cNvSpPr>
                <a:spLocks noChangeAspect="1"/>
              </p:cNvSpPr>
              <p:nvPr/>
            </p:nvSpPr>
            <p:spPr>
              <a:xfrm>
                <a:off x="2634352" y="237309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98" name="97 Conector recto de flecha"/>
              <p:cNvCxnSpPr/>
              <p:nvPr/>
            </p:nvCxnSpPr>
            <p:spPr>
              <a:xfrm flipH="1">
                <a:off x="2280064" y="2410691"/>
                <a:ext cx="30875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98 Grupo"/>
            <p:cNvGrpSpPr/>
            <p:nvPr/>
          </p:nvGrpSpPr>
          <p:grpSpPr>
            <a:xfrm>
              <a:off x="2986646" y="3388433"/>
              <a:ext cx="436584" cy="82296"/>
              <a:chOff x="2280064" y="2373094"/>
              <a:chExt cx="436584" cy="82296"/>
            </a:xfrm>
          </p:grpSpPr>
          <p:sp>
            <p:nvSpPr>
              <p:cNvPr id="100" name="99 Elipse"/>
              <p:cNvSpPr>
                <a:spLocks noChangeAspect="1"/>
              </p:cNvSpPr>
              <p:nvPr/>
            </p:nvSpPr>
            <p:spPr>
              <a:xfrm>
                <a:off x="2634352" y="237309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01" name="100 Conector recto de flecha"/>
              <p:cNvCxnSpPr/>
              <p:nvPr/>
            </p:nvCxnSpPr>
            <p:spPr>
              <a:xfrm flipH="1">
                <a:off x="2280064" y="2410691"/>
                <a:ext cx="30875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101 Grupo"/>
            <p:cNvGrpSpPr/>
            <p:nvPr/>
          </p:nvGrpSpPr>
          <p:grpSpPr>
            <a:xfrm>
              <a:off x="3447805" y="4122725"/>
              <a:ext cx="436584" cy="82296"/>
              <a:chOff x="2280064" y="2373094"/>
              <a:chExt cx="436584" cy="82296"/>
            </a:xfrm>
          </p:grpSpPr>
          <p:sp>
            <p:nvSpPr>
              <p:cNvPr id="103" name="102 Elipse"/>
              <p:cNvSpPr>
                <a:spLocks noChangeAspect="1"/>
              </p:cNvSpPr>
              <p:nvPr/>
            </p:nvSpPr>
            <p:spPr>
              <a:xfrm>
                <a:off x="2634352" y="237309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04" name="103 Conector recto de flecha"/>
              <p:cNvCxnSpPr/>
              <p:nvPr/>
            </p:nvCxnSpPr>
            <p:spPr>
              <a:xfrm flipH="1">
                <a:off x="2280064" y="2410691"/>
                <a:ext cx="30875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104 Grupo"/>
            <p:cNvGrpSpPr/>
            <p:nvPr/>
          </p:nvGrpSpPr>
          <p:grpSpPr>
            <a:xfrm>
              <a:off x="3433950" y="3859487"/>
              <a:ext cx="436584" cy="82296"/>
              <a:chOff x="2280064" y="2373094"/>
              <a:chExt cx="436584" cy="82296"/>
            </a:xfrm>
          </p:grpSpPr>
          <p:sp>
            <p:nvSpPr>
              <p:cNvPr id="106" name="105 Elipse"/>
              <p:cNvSpPr>
                <a:spLocks noChangeAspect="1"/>
              </p:cNvSpPr>
              <p:nvPr/>
            </p:nvSpPr>
            <p:spPr>
              <a:xfrm>
                <a:off x="2634352" y="237309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07" name="106 Conector recto de flecha"/>
              <p:cNvCxnSpPr/>
              <p:nvPr/>
            </p:nvCxnSpPr>
            <p:spPr>
              <a:xfrm flipH="1">
                <a:off x="2280064" y="2410691"/>
                <a:ext cx="30875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107 Grupo"/>
            <p:cNvGrpSpPr/>
            <p:nvPr/>
          </p:nvGrpSpPr>
          <p:grpSpPr>
            <a:xfrm>
              <a:off x="3538848" y="3584376"/>
              <a:ext cx="436584" cy="82296"/>
              <a:chOff x="2280064" y="2373094"/>
              <a:chExt cx="436584" cy="82296"/>
            </a:xfrm>
          </p:grpSpPr>
          <p:sp>
            <p:nvSpPr>
              <p:cNvPr id="109" name="108 Elipse"/>
              <p:cNvSpPr>
                <a:spLocks noChangeAspect="1"/>
              </p:cNvSpPr>
              <p:nvPr/>
            </p:nvSpPr>
            <p:spPr>
              <a:xfrm>
                <a:off x="2634352" y="237309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10" name="109 Conector recto de flecha"/>
              <p:cNvCxnSpPr/>
              <p:nvPr/>
            </p:nvCxnSpPr>
            <p:spPr>
              <a:xfrm flipH="1">
                <a:off x="2280064" y="2410691"/>
                <a:ext cx="30875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110 Grupo"/>
            <p:cNvGrpSpPr/>
            <p:nvPr/>
          </p:nvGrpSpPr>
          <p:grpSpPr>
            <a:xfrm>
              <a:off x="4225638" y="4223666"/>
              <a:ext cx="436584" cy="82296"/>
              <a:chOff x="2280064" y="2373094"/>
              <a:chExt cx="436584" cy="82296"/>
            </a:xfrm>
          </p:grpSpPr>
          <p:sp>
            <p:nvSpPr>
              <p:cNvPr id="112" name="111 Elipse"/>
              <p:cNvSpPr>
                <a:spLocks noChangeAspect="1"/>
              </p:cNvSpPr>
              <p:nvPr/>
            </p:nvSpPr>
            <p:spPr>
              <a:xfrm>
                <a:off x="2634352" y="237309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13" name="112 Conector recto de flecha"/>
              <p:cNvCxnSpPr/>
              <p:nvPr/>
            </p:nvCxnSpPr>
            <p:spPr>
              <a:xfrm flipH="1">
                <a:off x="2280064" y="2410691"/>
                <a:ext cx="30875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113 Grupo"/>
            <p:cNvGrpSpPr/>
            <p:nvPr/>
          </p:nvGrpSpPr>
          <p:grpSpPr>
            <a:xfrm>
              <a:off x="4140531" y="3675421"/>
              <a:ext cx="436584" cy="82296"/>
              <a:chOff x="2280064" y="2373094"/>
              <a:chExt cx="436584" cy="82296"/>
            </a:xfrm>
          </p:grpSpPr>
          <p:sp>
            <p:nvSpPr>
              <p:cNvPr id="115" name="114 Elipse"/>
              <p:cNvSpPr>
                <a:spLocks noChangeAspect="1"/>
              </p:cNvSpPr>
              <p:nvPr/>
            </p:nvSpPr>
            <p:spPr>
              <a:xfrm>
                <a:off x="2634352" y="237309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16" name="115 Conector recto de flecha"/>
              <p:cNvCxnSpPr/>
              <p:nvPr/>
            </p:nvCxnSpPr>
            <p:spPr>
              <a:xfrm flipH="1">
                <a:off x="2280064" y="2410691"/>
                <a:ext cx="30875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116 Grupo"/>
            <p:cNvGrpSpPr/>
            <p:nvPr/>
          </p:nvGrpSpPr>
          <p:grpSpPr>
            <a:xfrm>
              <a:off x="3924796" y="3317182"/>
              <a:ext cx="436584" cy="82296"/>
              <a:chOff x="2280064" y="2373094"/>
              <a:chExt cx="436584" cy="82296"/>
            </a:xfrm>
          </p:grpSpPr>
          <p:sp>
            <p:nvSpPr>
              <p:cNvPr id="118" name="117 Elipse"/>
              <p:cNvSpPr>
                <a:spLocks noChangeAspect="1"/>
              </p:cNvSpPr>
              <p:nvPr/>
            </p:nvSpPr>
            <p:spPr>
              <a:xfrm>
                <a:off x="2634352" y="237309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19" name="118 Conector recto de flecha"/>
              <p:cNvCxnSpPr/>
              <p:nvPr/>
            </p:nvCxnSpPr>
            <p:spPr>
              <a:xfrm flipH="1">
                <a:off x="2280064" y="2410691"/>
                <a:ext cx="30875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119 Grupo"/>
            <p:cNvGrpSpPr/>
            <p:nvPr/>
          </p:nvGrpSpPr>
          <p:grpSpPr>
            <a:xfrm>
              <a:off x="4908470" y="3944595"/>
              <a:ext cx="436584" cy="82296"/>
              <a:chOff x="2280064" y="2373094"/>
              <a:chExt cx="436584" cy="82296"/>
            </a:xfrm>
          </p:grpSpPr>
          <p:sp>
            <p:nvSpPr>
              <p:cNvPr id="121" name="120 Elipse"/>
              <p:cNvSpPr>
                <a:spLocks noChangeAspect="1"/>
              </p:cNvSpPr>
              <p:nvPr/>
            </p:nvSpPr>
            <p:spPr>
              <a:xfrm>
                <a:off x="2634352" y="237309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22" name="121 Conector recto de flecha"/>
              <p:cNvCxnSpPr/>
              <p:nvPr/>
            </p:nvCxnSpPr>
            <p:spPr>
              <a:xfrm flipH="1">
                <a:off x="2280064" y="2410691"/>
                <a:ext cx="30875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122 Grupo"/>
            <p:cNvGrpSpPr/>
            <p:nvPr/>
          </p:nvGrpSpPr>
          <p:grpSpPr>
            <a:xfrm>
              <a:off x="5013368" y="4263249"/>
              <a:ext cx="436584" cy="82296"/>
              <a:chOff x="2280064" y="2373094"/>
              <a:chExt cx="436584" cy="82296"/>
            </a:xfrm>
          </p:grpSpPr>
          <p:sp>
            <p:nvSpPr>
              <p:cNvPr id="124" name="123 Elipse"/>
              <p:cNvSpPr>
                <a:spLocks noChangeAspect="1"/>
              </p:cNvSpPr>
              <p:nvPr/>
            </p:nvSpPr>
            <p:spPr>
              <a:xfrm>
                <a:off x="2634352" y="237309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25" name="124 Conector recto de flecha"/>
              <p:cNvCxnSpPr/>
              <p:nvPr/>
            </p:nvCxnSpPr>
            <p:spPr>
              <a:xfrm flipH="1">
                <a:off x="2280064" y="2410691"/>
                <a:ext cx="30875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125 Grupo"/>
            <p:cNvGrpSpPr/>
            <p:nvPr/>
          </p:nvGrpSpPr>
          <p:grpSpPr>
            <a:xfrm>
              <a:off x="4619503" y="3429997"/>
              <a:ext cx="436584" cy="82296"/>
              <a:chOff x="2280064" y="2373094"/>
              <a:chExt cx="436584" cy="82296"/>
            </a:xfrm>
          </p:grpSpPr>
          <p:sp>
            <p:nvSpPr>
              <p:cNvPr id="127" name="126 Elipse"/>
              <p:cNvSpPr>
                <a:spLocks noChangeAspect="1"/>
              </p:cNvSpPr>
              <p:nvPr/>
            </p:nvSpPr>
            <p:spPr>
              <a:xfrm>
                <a:off x="2634352" y="237309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28" name="127 Conector recto de flecha"/>
              <p:cNvCxnSpPr/>
              <p:nvPr/>
            </p:nvCxnSpPr>
            <p:spPr>
              <a:xfrm flipH="1">
                <a:off x="2280064" y="2410691"/>
                <a:ext cx="30875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128 Grupo"/>
            <p:cNvGrpSpPr/>
            <p:nvPr/>
          </p:nvGrpSpPr>
          <p:grpSpPr>
            <a:xfrm>
              <a:off x="5033161" y="3689275"/>
              <a:ext cx="436584" cy="82296"/>
              <a:chOff x="2280064" y="2373094"/>
              <a:chExt cx="436584" cy="82296"/>
            </a:xfrm>
          </p:grpSpPr>
          <p:sp>
            <p:nvSpPr>
              <p:cNvPr id="130" name="129 Elipse"/>
              <p:cNvSpPr>
                <a:spLocks noChangeAspect="1"/>
              </p:cNvSpPr>
              <p:nvPr/>
            </p:nvSpPr>
            <p:spPr>
              <a:xfrm>
                <a:off x="2634352" y="237309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31" name="130 Conector recto de flecha"/>
              <p:cNvCxnSpPr/>
              <p:nvPr/>
            </p:nvCxnSpPr>
            <p:spPr>
              <a:xfrm flipH="1">
                <a:off x="2280064" y="2410691"/>
                <a:ext cx="30875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131 Grupo"/>
            <p:cNvGrpSpPr/>
            <p:nvPr/>
          </p:nvGrpSpPr>
          <p:grpSpPr>
            <a:xfrm>
              <a:off x="5684324" y="3948553"/>
              <a:ext cx="436584" cy="82296"/>
              <a:chOff x="2280064" y="2373094"/>
              <a:chExt cx="436584" cy="82296"/>
            </a:xfrm>
          </p:grpSpPr>
          <p:sp>
            <p:nvSpPr>
              <p:cNvPr id="133" name="132 Elipse"/>
              <p:cNvSpPr>
                <a:spLocks noChangeAspect="1"/>
              </p:cNvSpPr>
              <p:nvPr/>
            </p:nvSpPr>
            <p:spPr>
              <a:xfrm>
                <a:off x="2634352" y="237309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34" name="133 Conector recto de flecha"/>
              <p:cNvCxnSpPr/>
              <p:nvPr/>
            </p:nvCxnSpPr>
            <p:spPr>
              <a:xfrm flipH="1">
                <a:off x="2280064" y="2410691"/>
                <a:ext cx="30875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134 Grupo"/>
            <p:cNvGrpSpPr/>
            <p:nvPr/>
          </p:nvGrpSpPr>
          <p:grpSpPr>
            <a:xfrm>
              <a:off x="5516090" y="3388433"/>
              <a:ext cx="436584" cy="82296"/>
              <a:chOff x="2280064" y="2373094"/>
              <a:chExt cx="436584" cy="82296"/>
            </a:xfrm>
          </p:grpSpPr>
          <p:sp>
            <p:nvSpPr>
              <p:cNvPr id="136" name="135 Elipse"/>
              <p:cNvSpPr>
                <a:spLocks noChangeAspect="1"/>
              </p:cNvSpPr>
              <p:nvPr/>
            </p:nvSpPr>
            <p:spPr>
              <a:xfrm>
                <a:off x="2634352" y="237309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37" name="136 Conector recto de flecha"/>
              <p:cNvCxnSpPr/>
              <p:nvPr/>
            </p:nvCxnSpPr>
            <p:spPr>
              <a:xfrm flipH="1">
                <a:off x="2280064" y="2410691"/>
                <a:ext cx="30875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137 Grupo"/>
            <p:cNvGrpSpPr/>
            <p:nvPr/>
          </p:nvGrpSpPr>
          <p:grpSpPr>
            <a:xfrm>
              <a:off x="5929747" y="4265228"/>
              <a:ext cx="436584" cy="82296"/>
              <a:chOff x="2280064" y="2373094"/>
              <a:chExt cx="436584" cy="82296"/>
            </a:xfrm>
          </p:grpSpPr>
          <p:sp>
            <p:nvSpPr>
              <p:cNvPr id="139" name="138 Elipse"/>
              <p:cNvSpPr>
                <a:spLocks noChangeAspect="1"/>
              </p:cNvSpPr>
              <p:nvPr/>
            </p:nvSpPr>
            <p:spPr>
              <a:xfrm>
                <a:off x="2634352" y="237309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40" name="139 Conector recto de flecha"/>
              <p:cNvCxnSpPr/>
              <p:nvPr/>
            </p:nvCxnSpPr>
            <p:spPr>
              <a:xfrm flipH="1">
                <a:off x="2280064" y="2410691"/>
                <a:ext cx="30875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140 Grupo"/>
            <p:cNvGrpSpPr/>
            <p:nvPr/>
          </p:nvGrpSpPr>
          <p:grpSpPr>
            <a:xfrm>
              <a:off x="6402781" y="3895114"/>
              <a:ext cx="436584" cy="82296"/>
              <a:chOff x="2280064" y="2373094"/>
              <a:chExt cx="436584" cy="82296"/>
            </a:xfrm>
          </p:grpSpPr>
          <p:sp>
            <p:nvSpPr>
              <p:cNvPr id="142" name="141 Elipse"/>
              <p:cNvSpPr>
                <a:spLocks noChangeAspect="1"/>
              </p:cNvSpPr>
              <p:nvPr/>
            </p:nvSpPr>
            <p:spPr>
              <a:xfrm>
                <a:off x="2634352" y="237309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43" name="142 Conector recto de flecha"/>
              <p:cNvCxnSpPr/>
              <p:nvPr/>
            </p:nvCxnSpPr>
            <p:spPr>
              <a:xfrm flipH="1">
                <a:off x="2280064" y="2410691"/>
                <a:ext cx="30875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143 Grupo"/>
            <p:cNvGrpSpPr/>
            <p:nvPr/>
          </p:nvGrpSpPr>
          <p:grpSpPr>
            <a:xfrm>
              <a:off x="5985165" y="3655628"/>
              <a:ext cx="436584" cy="82296"/>
              <a:chOff x="2280064" y="2373094"/>
              <a:chExt cx="436584" cy="82296"/>
            </a:xfrm>
          </p:grpSpPr>
          <p:sp>
            <p:nvSpPr>
              <p:cNvPr id="145" name="144 Elipse"/>
              <p:cNvSpPr>
                <a:spLocks noChangeAspect="1"/>
              </p:cNvSpPr>
              <p:nvPr/>
            </p:nvSpPr>
            <p:spPr>
              <a:xfrm>
                <a:off x="2634352" y="237309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46" name="145 Conector recto de flecha"/>
              <p:cNvCxnSpPr/>
              <p:nvPr/>
            </p:nvCxnSpPr>
            <p:spPr>
              <a:xfrm flipH="1">
                <a:off x="2280064" y="2410691"/>
                <a:ext cx="30875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146 Grupo"/>
            <p:cNvGrpSpPr/>
            <p:nvPr/>
          </p:nvGrpSpPr>
          <p:grpSpPr>
            <a:xfrm>
              <a:off x="6363196" y="3368641"/>
              <a:ext cx="436584" cy="82296"/>
              <a:chOff x="2280064" y="2373094"/>
              <a:chExt cx="436584" cy="82296"/>
            </a:xfrm>
          </p:grpSpPr>
          <p:sp>
            <p:nvSpPr>
              <p:cNvPr id="148" name="147 Elipse"/>
              <p:cNvSpPr>
                <a:spLocks noChangeAspect="1"/>
              </p:cNvSpPr>
              <p:nvPr/>
            </p:nvSpPr>
            <p:spPr>
              <a:xfrm>
                <a:off x="2634352" y="237309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49" name="148 Conector recto de flecha"/>
              <p:cNvCxnSpPr/>
              <p:nvPr/>
            </p:nvCxnSpPr>
            <p:spPr>
              <a:xfrm flipH="1">
                <a:off x="2280064" y="2410691"/>
                <a:ext cx="30875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149 Grupo"/>
            <p:cNvGrpSpPr/>
            <p:nvPr/>
          </p:nvGrpSpPr>
          <p:grpSpPr>
            <a:xfrm>
              <a:off x="2242459" y="3665524"/>
              <a:ext cx="436584" cy="82296"/>
              <a:chOff x="2280064" y="2373094"/>
              <a:chExt cx="436584" cy="82296"/>
            </a:xfrm>
          </p:grpSpPr>
          <p:sp>
            <p:nvSpPr>
              <p:cNvPr id="151" name="150 Elipse"/>
              <p:cNvSpPr>
                <a:spLocks noChangeAspect="1"/>
              </p:cNvSpPr>
              <p:nvPr/>
            </p:nvSpPr>
            <p:spPr>
              <a:xfrm>
                <a:off x="2634352" y="237309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52" name="151 Conector recto de flecha"/>
              <p:cNvCxnSpPr/>
              <p:nvPr/>
            </p:nvCxnSpPr>
            <p:spPr>
              <a:xfrm flipH="1">
                <a:off x="2280064" y="2410691"/>
                <a:ext cx="30875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152 Grupo"/>
            <p:cNvGrpSpPr/>
            <p:nvPr/>
          </p:nvGrpSpPr>
          <p:grpSpPr>
            <a:xfrm>
              <a:off x="1563586" y="3568542"/>
              <a:ext cx="436584" cy="82296"/>
              <a:chOff x="2280064" y="2373094"/>
              <a:chExt cx="436584" cy="82296"/>
            </a:xfrm>
          </p:grpSpPr>
          <p:sp>
            <p:nvSpPr>
              <p:cNvPr id="154" name="153 Elipse"/>
              <p:cNvSpPr>
                <a:spLocks noChangeAspect="1"/>
              </p:cNvSpPr>
              <p:nvPr/>
            </p:nvSpPr>
            <p:spPr>
              <a:xfrm>
                <a:off x="2634352" y="237309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55" name="154 Conector recto de flecha"/>
              <p:cNvCxnSpPr/>
              <p:nvPr/>
            </p:nvCxnSpPr>
            <p:spPr>
              <a:xfrm flipH="1">
                <a:off x="2280064" y="2410691"/>
                <a:ext cx="30875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" name="155 Grupo"/>
            <p:cNvGrpSpPr/>
            <p:nvPr/>
          </p:nvGrpSpPr>
          <p:grpSpPr>
            <a:xfrm>
              <a:off x="991591" y="3744693"/>
              <a:ext cx="436584" cy="82296"/>
              <a:chOff x="2280064" y="2373094"/>
              <a:chExt cx="436584" cy="82296"/>
            </a:xfrm>
          </p:grpSpPr>
          <p:sp>
            <p:nvSpPr>
              <p:cNvPr id="157" name="156 Elipse"/>
              <p:cNvSpPr>
                <a:spLocks noChangeAspect="1"/>
              </p:cNvSpPr>
              <p:nvPr/>
            </p:nvSpPr>
            <p:spPr>
              <a:xfrm>
                <a:off x="2634352" y="237309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58" name="157 Conector recto de flecha"/>
              <p:cNvCxnSpPr/>
              <p:nvPr/>
            </p:nvCxnSpPr>
            <p:spPr>
              <a:xfrm flipH="1">
                <a:off x="2280064" y="2410691"/>
                <a:ext cx="30875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158 Grupo"/>
            <p:cNvGrpSpPr/>
            <p:nvPr/>
          </p:nvGrpSpPr>
          <p:grpSpPr>
            <a:xfrm>
              <a:off x="2628407" y="3956470"/>
              <a:ext cx="436584" cy="82296"/>
              <a:chOff x="2280064" y="2373094"/>
              <a:chExt cx="436584" cy="82296"/>
            </a:xfrm>
          </p:grpSpPr>
          <p:sp>
            <p:nvSpPr>
              <p:cNvPr id="160" name="159 Elipse"/>
              <p:cNvSpPr>
                <a:spLocks noChangeAspect="1"/>
              </p:cNvSpPr>
              <p:nvPr/>
            </p:nvSpPr>
            <p:spPr>
              <a:xfrm>
                <a:off x="2634352" y="237309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61" name="160 Conector recto de flecha"/>
              <p:cNvCxnSpPr/>
              <p:nvPr/>
            </p:nvCxnSpPr>
            <p:spPr>
              <a:xfrm flipH="1">
                <a:off x="2280064" y="2410691"/>
                <a:ext cx="30875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161 Grupo"/>
            <p:cNvGrpSpPr/>
            <p:nvPr/>
          </p:nvGrpSpPr>
          <p:grpSpPr>
            <a:xfrm>
              <a:off x="7198428" y="3764486"/>
              <a:ext cx="436584" cy="82296"/>
              <a:chOff x="2280064" y="2373094"/>
              <a:chExt cx="436584" cy="82296"/>
            </a:xfrm>
          </p:grpSpPr>
          <p:sp>
            <p:nvSpPr>
              <p:cNvPr id="163" name="162 Elipse"/>
              <p:cNvSpPr>
                <a:spLocks noChangeAspect="1"/>
              </p:cNvSpPr>
              <p:nvPr/>
            </p:nvSpPr>
            <p:spPr>
              <a:xfrm>
                <a:off x="2634352" y="237309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64" name="163 Conector recto de flecha"/>
              <p:cNvCxnSpPr/>
              <p:nvPr/>
            </p:nvCxnSpPr>
            <p:spPr>
              <a:xfrm flipH="1">
                <a:off x="2280064" y="2410691"/>
                <a:ext cx="30875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164 Grupo"/>
            <p:cNvGrpSpPr/>
            <p:nvPr/>
          </p:nvGrpSpPr>
          <p:grpSpPr>
            <a:xfrm>
              <a:off x="2933207" y="4261270"/>
              <a:ext cx="436584" cy="82296"/>
              <a:chOff x="2280064" y="2373094"/>
              <a:chExt cx="436584" cy="82296"/>
            </a:xfrm>
          </p:grpSpPr>
          <p:sp>
            <p:nvSpPr>
              <p:cNvPr id="166" name="165 Elipse"/>
              <p:cNvSpPr>
                <a:spLocks noChangeAspect="1"/>
              </p:cNvSpPr>
              <p:nvPr/>
            </p:nvSpPr>
            <p:spPr>
              <a:xfrm>
                <a:off x="2634352" y="237309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67" name="166 Conector recto de flecha"/>
              <p:cNvCxnSpPr/>
              <p:nvPr/>
            </p:nvCxnSpPr>
            <p:spPr>
              <a:xfrm flipH="1">
                <a:off x="2280064" y="2410691"/>
                <a:ext cx="30875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167 Grupo"/>
            <p:cNvGrpSpPr/>
            <p:nvPr/>
          </p:nvGrpSpPr>
          <p:grpSpPr>
            <a:xfrm>
              <a:off x="1292433" y="3321141"/>
              <a:ext cx="436584" cy="82296"/>
              <a:chOff x="2280064" y="2373094"/>
              <a:chExt cx="436584" cy="82296"/>
            </a:xfrm>
          </p:grpSpPr>
          <p:sp>
            <p:nvSpPr>
              <p:cNvPr id="169" name="168 Elipse"/>
              <p:cNvSpPr>
                <a:spLocks noChangeAspect="1"/>
              </p:cNvSpPr>
              <p:nvPr/>
            </p:nvSpPr>
            <p:spPr>
              <a:xfrm>
                <a:off x="2634352" y="237309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70" name="169 Conector recto de flecha"/>
              <p:cNvCxnSpPr/>
              <p:nvPr/>
            </p:nvCxnSpPr>
            <p:spPr>
              <a:xfrm flipH="1">
                <a:off x="2280064" y="2410691"/>
                <a:ext cx="30875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170 Grupo"/>
            <p:cNvGrpSpPr/>
            <p:nvPr/>
          </p:nvGrpSpPr>
          <p:grpSpPr>
            <a:xfrm>
              <a:off x="1765466" y="4245437"/>
              <a:ext cx="436584" cy="82296"/>
              <a:chOff x="2280064" y="2373094"/>
              <a:chExt cx="436584" cy="82296"/>
            </a:xfrm>
          </p:grpSpPr>
          <p:sp>
            <p:nvSpPr>
              <p:cNvPr id="172" name="171 Elipse"/>
              <p:cNvSpPr>
                <a:spLocks noChangeAspect="1"/>
              </p:cNvSpPr>
              <p:nvPr/>
            </p:nvSpPr>
            <p:spPr>
              <a:xfrm>
                <a:off x="2634352" y="237309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73" name="172 Conector recto de flecha"/>
              <p:cNvCxnSpPr/>
              <p:nvPr/>
            </p:nvCxnSpPr>
            <p:spPr>
              <a:xfrm flipH="1">
                <a:off x="2280064" y="2410691"/>
                <a:ext cx="30875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173 Grupo"/>
            <p:cNvGrpSpPr/>
            <p:nvPr/>
          </p:nvGrpSpPr>
          <p:grpSpPr>
            <a:xfrm>
              <a:off x="4186055" y="3958449"/>
              <a:ext cx="436584" cy="82296"/>
              <a:chOff x="2291940" y="2325593"/>
              <a:chExt cx="436584" cy="82296"/>
            </a:xfrm>
          </p:grpSpPr>
          <p:sp>
            <p:nvSpPr>
              <p:cNvPr id="175" name="174 Elipse"/>
              <p:cNvSpPr>
                <a:spLocks noChangeAspect="1"/>
              </p:cNvSpPr>
              <p:nvPr/>
            </p:nvSpPr>
            <p:spPr>
              <a:xfrm>
                <a:off x="2646228" y="2325593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76" name="175 Conector recto de flecha"/>
              <p:cNvCxnSpPr/>
              <p:nvPr/>
            </p:nvCxnSpPr>
            <p:spPr>
              <a:xfrm flipH="1">
                <a:off x="2291940" y="2363190"/>
                <a:ext cx="30875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176 Grupo"/>
            <p:cNvGrpSpPr/>
            <p:nvPr/>
          </p:nvGrpSpPr>
          <p:grpSpPr>
            <a:xfrm>
              <a:off x="6867898" y="3493333"/>
              <a:ext cx="436584" cy="82296"/>
              <a:chOff x="2280064" y="2373094"/>
              <a:chExt cx="436584" cy="82296"/>
            </a:xfrm>
          </p:grpSpPr>
          <p:sp>
            <p:nvSpPr>
              <p:cNvPr id="178" name="177 Elipse"/>
              <p:cNvSpPr>
                <a:spLocks noChangeAspect="1"/>
              </p:cNvSpPr>
              <p:nvPr/>
            </p:nvSpPr>
            <p:spPr>
              <a:xfrm>
                <a:off x="2634352" y="237309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79" name="178 Conector recto de flecha"/>
              <p:cNvCxnSpPr/>
              <p:nvPr/>
            </p:nvCxnSpPr>
            <p:spPr>
              <a:xfrm flipH="1">
                <a:off x="2280064" y="2410691"/>
                <a:ext cx="30875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179 Grupo"/>
            <p:cNvGrpSpPr/>
            <p:nvPr/>
          </p:nvGrpSpPr>
          <p:grpSpPr>
            <a:xfrm>
              <a:off x="6889669" y="4168247"/>
              <a:ext cx="436584" cy="82296"/>
              <a:chOff x="2280064" y="2373094"/>
              <a:chExt cx="436584" cy="82296"/>
            </a:xfrm>
          </p:grpSpPr>
          <p:sp>
            <p:nvSpPr>
              <p:cNvPr id="181" name="180 Elipse"/>
              <p:cNvSpPr>
                <a:spLocks noChangeAspect="1"/>
              </p:cNvSpPr>
              <p:nvPr/>
            </p:nvSpPr>
            <p:spPr>
              <a:xfrm>
                <a:off x="2634352" y="237309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82" name="181 Conector recto de flecha"/>
              <p:cNvCxnSpPr/>
              <p:nvPr/>
            </p:nvCxnSpPr>
            <p:spPr>
              <a:xfrm flipH="1">
                <a:off x="2280064" y="2410691"/>
                <a:ext cx="30875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182 Grupo"/>
            <p:cNvGrpSpPr/>
            <p:nvPr/>
          </p:nvGrpSpPr>
          <p:grpSpPr>
            <a:xfrm>
              <a:off x="1591296" y="3964388"/>
              <a:ext cx="436584" cy="82296"/>
              <a:chOff x="2280064" y="2373094"/>
              <a:chExt cx="436584" cy="82296"/>
            </a:xfrm>
          </p:grpSpPr>
          <p:sp>
            <p:nvSpPr>
              <p:cNvPr id="184" name="183 Elipse"/>
              <p:cNvSpPr>
                <a:spLocks noChangeAspect="1"/>
              </p:cNvSpPr>
              <p:nvPr/>
            </p:nvSpPr>
            <p:spPr>
              <a:xfrm>
                <a:off x="2634352" y="2373094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85" name="184 Conector recto de flecha"/>
              <p:cNvCxnSpPr/>
              <p:nvPr/>
            </p:nvCxnSpPr>
            <p:spPr>
              <a:xfrm flipH="1">
                <a:off x="2280064" y="2410691"/>
                <a:ext cx="30875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9" name="188 Grupo"/>
          <p:cNvGrpSpPr/>
          <p:nvPr/>
        </p:nvGrpSpPr>
        <p:grpSpPr>
          <a:xfrm>
            <a:off x="1643986" y="1308642"/>
            <a:ext cx="266633" cy="186485"/>
            <a:chOff x="4724412" y="3131141"/>
            <a:chExt cx="266633" cy="186485"/>
          </a:xfrm>
        </p:grpSpPr>
        <p:sp>
          <p:nvSpPr>
            <p:cNvPr id="190" name="189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1" name="190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2" name="191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3" name="192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94" name="193 Grupo"/>
          <p:cNvGrpSpPr/>
          <p:nvPr/>
        </p:nvGrpSpPr>
        <p:grpSpPr>
          <a:xfrm>
            <a:off x="1346806" y="1735362"/>
            <a:ext cx="266633" cy="186485"/>
            <a:chOff x="4724412" y="3131141"/>
            <a:chExt cx="266633" cy="186485"/>
          </a:xfrm>
        </p:grpSpPr>
        <p:sp>
          <p:nvSpPr>
            <p:cNvPr id="195" name="194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6" name="195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7" name="196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8" name="197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04" name="203 Grupo"/>
          <p:cNvGrpSpPr/>
          <p:nvPr/>
        </p:nvGrpSpPr>
        <p:grpSpPr>
          <a:xfrm>
            <a:off x="1918306" y="1560102"/>
            <a:ext cx="266633" cy="186485"/>
            <a:chOff x="4724412" y="3131141"/>
            <a:chExt cx="266633" cy="186485"/>
          </a:xfrm>
        </p:grpSpPr>
        <p:sp>
          <p:nvSpPr>
            <p:cNvPr id="205" name="204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6" name="205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7" name="206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8" name="207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09" name="208 Grupo"/>
          <p:cNvGrpSpPr/>
          <p:nvPr/>
        </p:nvGrpSpPr>
        <p:grpSpPr>
          <a:xfrm>
            <a:off x="7557106" y="1750602"/>
            <a:ext cx="266633" cy="186485"/>
            <a:chOff x="4724412" y="3131141"/>
            <a:chExt cx="266633" cy="186485"/>
          </a:xfrm>
        </p:grpSpPr>
        <p:sp>
          <p:nvSpPr>
            <p:cNvPr id="210" name="209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1" name="210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2" name="211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3" name="212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14" name="213 Grupo"/>
          <p:cNvGrpSpPr/>
          <p:nvPr/>
        </p:nvGrpSpPr>
        <p:grpSpPr>
          <a:xfrm>
            <a:off x="7214206" y="1491522"/>
            <a:ext cx="266633" cy="186485"/>
            <a:chOff x="4724412" y="3131141"/>
            <a:chExt cx="266633" cy="186485"/>
          </a:xfrm>
        </p:grpSpPr>
        <p:sp>
          <p:nvSpPr>
            <p:cNvPr id="215" name="214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6" name="215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7" name="216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8" name="217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19" name="218 Grupo"/>
          <p:cNvGrpSpPr/>
          <p:nvPr/>
        </p:nvGrpSpPr>
        <p:grpSpPr>
          <a:xfrm>
            <a:off x="6757006" y="1895382"/>
            <a:ext cx="266633" cy="186485"/>
            <a:chOff x="4724412" y="3131141"/>
            <a:chExt cx="266633" cy="186485"/>
          </a:xfrm>
        </p:grpSpPr>
        <p:sp>
          <p:nvSpPr>
            <p:cNvPr id="220" name="219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1" name="220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2" name="221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3" name="222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24" name="223 Grupo"/>
          <p:cNvGrpSpPr/>
          <p:nvPr/>
        </p:nvGrpSpPr>
        <p:grpSpPr>
          <a:xfrm>
            <a:off x="7237066" y="2162082"/>
            <a:ext cx="266633" cy="186485"/>
            <a:chOff x="4724412" y="3131141"/>
            <a:chExt cx="266633" cy="186485"/>
          </a:xfrm>
        </p:grpSpPr>
        <p:sp>
          <p:nvSpPr>
            <p:cNvPr id="225" name="224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6" name="225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7" name="226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8" name="227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29" name="228 Grupo"/>
          <p:cNvGrpSpPr/>
          <p:nvPr/>
        </p:nvGrpSpPr>
        <p:grpSpPr>
          <a:xfrm>
            <a:off x="6711286" y="1354362"/>
            <a:ext cx="266633" cy="186485"/>
            <a:chOff x="4724412" y="3131141"/>
            <a:chExt cx="266633" cy="186485"/>
          </a:xfrm>
        </p:grpSpPr>
        <p:sp>
          <p:nvSpPr>
            <p:cNvPr id="230" name="229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1" name="230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2" name="231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3" name="232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34" name="233 Grupo"/>
          <p:cNvGrpSpPr/>
          <p:nvPr/>
        </p:nvGrpSpPr>
        <p:grpSpPr>
          <a:xfrm>
            <a:off x="6345526" y="1651542"/>
            <a:ext cx="266633" cy="186485"/>
            <a:chOff x="4724412" y="3131141"/>
            <a:chExt cx="266633" cy="186485"/>
          </a:xfrm>
        </p:grpSpPr>
        <p:sp>
          <p:nvSpPr>
            <p:cNvPr id="235" name="234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6" name="235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7" name="236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8" name="237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39" name="238 Grupo"/>
          <p:cNvGrpSpPr/>
          <p:nvPr/>
        </p:nvGrpSpPr>
        <p:grpSpPr>
          <a:xfrm>
            <a:off x="6264246" y="2304322"/>
            <a:ext cx="266633" cy="186485"/>
            <a:chOff x="4724412" y="3131141"/>
            <a:chExt cx="266633" cy="186485"/>
          </a:xfrm>
        </p:grpSpPr>
        <p:sp>
          <p:nvSpPr>
            <p:cNvPr id="240" name="239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1" name="240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2" name="241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3" name="242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44" name="243 Grupo"/>
          <p:cNvGrpSpPr/>
          <p:nvPr/>
        </p:nvGrpSpPr>
        <p:grpSpPr>
          <a:xfrm>
            <a:off x="6033106" y="1933482"/>
            <a:ext cx="266633" cy="186485"/>
            <a:chOff x="4724412" y="3131141"/>
            <a:chExt cx="266633" cy="186485"/>
          </a:xfrm>
        </p:grpSpPr>
        <p:sp>
          <p:nvSpPr>
            <p:cNvPr id="245" name="244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6" name="245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7" name="246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8" name="247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49" name="248 Grupo"/>
          <p:cNvGrpSpPr/>
          <p:nvPr/>
        </p:nvGrpSpPr>
        <p:grpSpPr>
          <a:xfrm>
            <a:off x="5865466" y="1377222"/>
            <a:ext cx="266633" cy="186485"/>
            <a:chOff x="4724412" y="3131141"/>
            <a:chExt cx="266633" cy="186485"/>
          </a:xfrm>
        </p:grpSpPr>
        <p:sp>
          <p:nvSpPr>
            <p:cNvPr id="250" name="249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1" name="250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2" name="251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3" name="252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54" name="253 Grupo"/>
          <p:cNvGrpSpPr/>
          <p:nvPr/>
        </p:nvGrpSpPr>
        <p:grpSpPr>
          <a:xfrm>
            <a:off x="5393026" y="1682022"/>
            <a:ext cx="266633" cy="186485"/>
            <a:chOff x="4724412" y="3131141"/>
            <a:chExt cx="266633" cy="186485"/>
          </a:xfrm>
        </p:grpSpPr>
        <p:sp>
          <p:nvSpPr>
            <p:cNvPr id="255" name="254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6" name="255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7" name="256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8" name="257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59" name="258 Grupo"/>
          <p:cNvGrpSpPr/>
          <p:nvPr/>
        </p:nvGrpSpPr>
        <p:grpSpPr>
          <a:xfrm>
            <a:off x="5362546" y="2253522"/>
            <a:ext cx="266633" cy="186485"/>
            <a:chOff x="4724412" y="3131141"/>
            <a:chExt cx="266633" cy="186485"/>
          </a:xfrm>
        </p:grpSpPr>
        <p:sp>
          <p:nvSpPr>
            <p:cNvPr id="260" name="259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1" name="260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2" name="261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3" name="262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64" name="263 Grupo"/>
          <p:cNvGrpSpPr/>
          <p:nvPr/>
        </p:nvGrpSpPr>
        <p:grpSpPr>
          <a:xfrm>
            <a:off x="5263486" y="1941102"/>
            <a:ext cx="266633" cy="186485"/>
            <a:chOff x="4724412" y="3131141"/>
            <a:chExt cx="266633" cy="186485"/>
          </a:xfrm>
        </p:grpSpPr>
        <p:sp>
          <p:nvSpPr>
            <p:cNvPr id="265" name="264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6" name="265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7" name="266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8" name="267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69" name="268 Grupo"/>
          <p:cNvGrpSpPr/>
          <p:nvPr/>
        </p:nvGrpSpPr>
        <p:grpSpPr>
          <a:xfrm>
            <a:off x="4981546" y="1422942"/>
            <a:ext cx="266633" cy="186485"/>
            <a:chOff x="4724412" y="3131141"/>
            <a:chExt cx="266633" cy="186485"/>
          </a:xfrm>
        </p:grpSpPr>
        <p:sp>
          <p:nvSpPr>
            <p:cNvPr id="270" name="269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1" name="270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2" name="271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3" name="272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74" name="273 Grupo"/>
          <p:cNvGrpSpPr/>
          <p:nvPr/>
        </p:nvGrpSpPr>
        <p:grpSpPr>
          <a:xfrm>
            <a:off x="4501486" y="1666782"/>
            <a:ext cx="266633" cy="186485"/>
            <a:chOff x="4724412" y="3131141"/>
            <a:chExt cx="266633" cy="186485"/>
          </a:xfrm>
        </p:grpSpPr>
        <p:sp>
          <p:nvSpPr>
            <p:cNvPr id="275" name="274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6" name="275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7" name="276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8" name="277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79" name="278 Grupo"/>
          <p:cNvGrpSpPr/>
          <p:nvPr/>
        </p:nvGrpSpPr>
        <p:grpSpPr>
          <a:xfrm>
            <a:off x="4547206" y="1948722"/>
            <a:ext cx="266633" cy="186485"/>
            <a:chOff x="4724412" y="3131141"/>
            <a:chExt cx="266633" cy="186485"/>
          </a:xfrm>
        </p:grpSpPr>
        <p:sp>
          <p:nvSpPr>
            <p:cNvPr id="280" name="279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1" name="280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2" name="281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3" name="282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4" name="283 Grupo"/>
          <p:cNvGrpSpPr/>
          <p:nvPr/>
        </p:nvGrpSpPr>
        <p:grpSpPr>
          <a:xfrm>
            <a:off x="4585306" y="2223042"/>
            <a:ext cx="266633" cy="186485"/>
            <a:chOff x="4724412" y="3131141"/>
            <a:chExt cx="266633" cy="186485"/>
          </a:xfrm>
        </p:grpSpPr>
        <p:sp>
          <p:nvSpPr>
            <p:cNvPr id="285" name="284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6" name="285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7" name="286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8" name="287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9" name="288 Grupo"/>
          <p:cNvGrpSpPr/>
          <p:nvPr/>
        </p:nvGrpSpPr>
        <p:grpSpPr>
          <a:xfrm>
            <a:off x="4280506" y="1301022"/>
            <a:ext cx="266633" cy="186485"/>
            <a:chOff x="4724412" y="3131141"/>
            <a:chExt cx="266633" cy="186485"/>
          </a:xfrm>
        </p:grpSpPr>
        <p:sp>
          <p:nvSpPr>
            <p:cNvPr id="290" name="289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1" name="290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2" name="291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3" name="292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94" name="293 Grupo"/>
          <p:cNvGrpSpPr/>
          <p:nvPr/>
        </p:nvGrpSpPr>
        <p:grpSpPr>
          <a:xfrm>
            <a:off x="3800446" y="2108742"/>
            <a:ext cx="266633" cy="186485"/>
            <a:chOff x="4724412" y="3131141"/>
            <a:chExt cx="266633" cy="186485"/>
          </a:xfrm>
        </p:grpSpPr>
        <p:sp>
          <p:nvSpPr>
            <p:cNvPr id="295" name="294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6" name="295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7" name="296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8" name="297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99" name="298 Grupo"/>
          <p:cNvGrpSpPr/>
          <p:nvPr/>
        </p:nvGrpSpPr>
        <p:grpSpPr>
          <a:xfrm>
            <a:off x="3785206" y="1849662"/>
            <a:ext cx="266633" cy="186485"/>
            <a:chOff x="4724412" y="3131141"/>
            <a:chExt cx="266633" cy="186485"/>
          </a:xfrm>
        </p:grpSpPr>
        <p:sp>
          <p:nvSpPr>
            <p:cNvPr id="300" name="299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1" name="300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2" name="301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3" name="302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04" name="303 Grupo"/>
          <p:cNvGrpSpPr/>
          <p:nvPr/>
        </p:nvGrpSpPr>
        <p:grpSpPr>
          <a:xfrm>
            <a:off x="3891886" y="1575342"/>
            <a:ext cx="266633" cy="186485"/>
            <a:chOff x="4724412" y="3131141"/>
            <a:chExt cx="266633" cy="186485"/>
          </a:xfrm>
        </p:grpSpPr>
        <p:sp>
          <p:nvSpPr>
            <p:cNvPr id="305" name="304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6" name="305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7" name="306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8" name="307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09" name="308 Grupo"/>
          <p:cNvGrpSpPr/>
          <p:nvPr/>
        </p:nvGrpSpPr>
        <p:grpSpPr>
          <a:xfrm>
            <a:off x="3335626" y="1384842"/>
            <a:ext cx="266633" cy="186485"/>
            <a:chOff x="4724412" y="3131141"/>
            <a:chExt cx="266633" cy="186485"/>
          </a:xfrm>
        </p:grpSpPr>
        <p:sp>
          <p:nvSpPr>
            <p:cNvPr id="310" name="309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1" name="310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2" name="311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3" name="312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14" name="313 Grupo"/>
          <p:cNvGrpSpPr/>
          <p:nvPr/>
        </p:nvGrpSpPr>
        <p:grpSpPr>
          <a:xfrm>
            <a:off x="3183226" y="1704882"/>
            <a:ext cx="266633" cy="186485"/>
            <a:chOff x="4724412" y="3131141"/>
            <a:chExt cx="266633" cy="186485"/>
          </a:xfrm>
        </p:grpSpPr>
        <p:sp>
          <p:nvSpPr>
            <p:cNvPr id="315" name="314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6" name="315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7" name="316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8" name="317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19" name="318 Grupo"/>
          <p:cNvGrpSpPr/>
          <p:nvPr/>
        </p:nvGrpSpPr>
        <p:grpSpPr>
          <a:xfrm>
            <a:off x="2969866" y="1948722"/>
            <a:ext cx="266633" cy="186485"/>
            <a:chOff x="4724412" y="3131141"/>
            <a:chExt cx="266633" cy="186485"/>
          </a:xfrm>
        </p:grpSpPr>
        <p:sp>
          <p:nvSpPr>
            <p:cNvPr id="320" name="319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1" name="320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2" name="321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3" name="322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24" name="323 Grupo"/>
          <p:cNvGrpSpPr/>
          <p:nvPr/>
        </p:nvGrpSpPr>
        <p:grpSpPr>
          <a:xfrm>
            <a:off x="2588866" y="1666782"/>
            <a:ext cx="266633" cy="186485"/>
            <a:chOff x="4724412" y="3131141"/>
            <a:chExt cx="266633" cy="186485"/>
          </a:xfrm>
        </p:grpSpPr>
        <p:sp>
          <p:nvSpPr>
            <p:cNvPr id="325" name="324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6" name="325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7" name="326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8" name="327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29" name="328 Grupo"/>
          <p:cNvGrpSpPr/>
          <p:nvPr/>
        </p:nvGrpSpPr>
        <p:grpSpPr>
          <a:xfrm>
            <a:off x="2367886" y="1331502"/>
            <a:ext cx="266633" cy="186485"/>
            <a:chOff x="4724412" y="3131141"/>
            <a:chExt cx="266633" cy="186485"/>
          </a:xfrm>
        </p:grpSpPr>
        <p:sp>
          <p:nvSpPr>
            <p:cNvPr id="330" name="329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1" name="330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2" name="331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3" name="332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34" name="333 Grupo"/>
          <p:cNvGrpSpPr/>
          <p:nvPr/>
        </p:nvGrpSpPr>
        <p:grpSpPr>
          <a:xfrm>
            <a:off x="1933546" y="1956342"/>
            <a:ext cx="266633" cy="186485"/>
            <a:chOff x="4724412" y="3131141"/>
            <a:chExt cx="266633" cy="186485"/>
          </a:xfrm>
        </p:grpSpPr>
        <p:sp>
          <p:nvSpPr>
            <p:cNvPr id="335" name="334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6" name="335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7" name="336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8" name="337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39" name="338 Grupo"/>
          <p:cNvGrpSpPr/>
          <p:nvPr/>
        </p:nvGrpSpPr>
        <p:grpSpPr>
          <a:xfrm>
            <a:off x="2710786" y="2123982"/>
            <a:ext cx="266633" cy="186485"/>
            <a:chOff x="4724412" y="3131141"/>
            <a:chExt cx="266633" cy="186485"/>
          </a:xfrm>
        </p:grpSpPr>
        <p:sp>
          <p:nvSpPr>
            <p:cNvPr id="340" name="339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1" name="340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2" name="341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3" name="342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44" name="343 Grupo"/>
          <p:cNvGrpSpPr/>
          <p:nvPr/>
        </p:nvGrpSpPr>
        <p:grpSpPr>
          <a:xfrm>
            <a:off x="2108806" y="2238282"/>
            <a:ext cx="266633" cy="186485"/>
            <a:chOff x="4724412" y="3131141"/>
            <a:chExt cx="266633" cy="186485"/>
          </a:xfrm>
        </p:grpSpPr>
        <p:sp>
          <p:nvSpPr>
            <p:cNvPr id="345" name="344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6" name="345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7" name="346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8" name="347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49" name="348 Grupo"/>
          <p:cNvGrpSpPr/>
          <p:nvPr/>
        </p:nvGrpSpPr>
        <p:grpSpPr>
          <a:xfrm>
            <a:off x="3274666" y="2253522"/>
            <a:ext cx="266633" cy="186485"/>
            <a:chOff x="4724412" y="3131141"/>
            <a:chExt cx="266633" cy="186485"/>
          </a:xfrm>
        </p:grpSpPr>
        <p:sp>
          <p:nvSpPr>
            <p:cNvPr id="350" name="349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1" name="350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2" name="351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3" name="352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54" name="353 CuadroTexto"/>
          <p:cNvSpPr txBox="1"/>
          <p:nvPr/>
        </p:nvSpPr>
        <p:spPr>
          <a:xfrm>
            <a:off x="5549895" y="4193801"/>
            <a:ext cx="3383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 nº </a:t>
            </a:r>
            <a:r>
              <a:rPr lang="es-ES" b="1" smtClean="0">
                <a:solidFill>
                  <a:srgbClr val="FF0000"/>
                </a:solidFill>
              </a:rPr>
              <a:t>HUECOS</a:t>
            </a:r>
            <a:r>
              <a:rPr lang="es-ES" smtClean="0"/>
              <a:t>  &gt;&gt;  nº  </a:t>
            </a:r>
            <a:r>
              <a:rPr lang="es-ES" b="1" smtClean="0">
                <a:solidFill>
                  <a:srgbClr val="0033CC"/>
                </a:solidFill>
              </a:rPr>
              <a:t>ELECTRONES</a:t>
            </a:r>
            <a:r>
              <a:rPr lang="es-ES" smtClean="0"/>
              <a:t> </a:t>
            </a:r>
            <a:endParaRPr lang="es-ES"/>
          </a:p>
        </p:txBody>
      </p:sp>
      <p:sp>
        <p:nvSpPr>
          <p:cNvPr id="355" name="354 CuadroTexto"/>
          <p:cNvSpPr txBox="1"/>
          <p:nvPr/>
        </p:nvSpPr>
        <p:spPr>
          <a:xfrm>
            <a:off x="1163642" y="4123274"/>
            <a:ext cx="3401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nº</a:t>
            </a:r>
            <a:r>
              <a:rPr lang="es-ES" smtClean="0">
                <a:solidFill>
                  <a:srgbClr val="0033CC"/>
                </a:solidFill>
              </a:rPr>
              <a:t> </a:t>
            </a:r>
            <a:r>
              <a:rPr lang="es-ES" smtClean="0"/>
              <a:t> </a:t>
            </a:r>
            <a:r>
              <a:rPr lang="es-ES" b="1">
                <a:solidFill>
                  <a:srgbClr val="0033CC"/>
                </a:solidFill>
              </a:rPr>
              <a:t>ELECTRONES</a:t>
            </a:r>
            <a:r>
              <a:rPr lang="es-ES"/>
              <a:t> </a:t>
            </a:r>
            <a:r>
              <a:rPr lang="es-ES" smtClean="0"/>
              <a:t> </a:t>
            </a:r>
            <a:r>
              <a:rPr lang="es-ES"/>
              <a:t>&gt;</a:t>
            </a:r>
            <a:r>
              <a:rPr lang="es-ES" smtClean="0"/>
              <a:t>&gt;  nº  </a:t>
            </a:r>
            <a:r>
              <a:rPr lang="es-ES" b="1" smtClean="0">
                <a:solidFill>
                  <a:srgbClr val="FF0000"/>
                </a:solidFill>
              </a:rPr>
              <a:t>HUECOS </a:t>
            </a:r>
            <a:endParaRPr lang="es-ES"/>
          </a:p>
        </p:txBody>
      </p:sp>
      <p:sp>
        <p:nvSpPr>
          <p:cNvPr id="356" name="355 CuadroTexto"/>
          <p:cNvSpPr txBox="1"/>
          <p:nvPr/>
        </p:nvSpPr>
        <p:spPr>
          <a:xfrm>
            <a:off x="271130" y="5923811"/>
            <a:ext cx="1035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t</a:t>
            </a:r>
            <a:r>
              <a:rPr lang="es-ES" smtClean="0"/>
              <a:t>ipo  </a:t>
            </a:r>
            <a:r>
              <a:rPr lang="es-ES" sz="4400" b="1" smtClean="0">
                <a:solidFill>
                  <a:srgbClr val="0033CC"/>
                </a:solidFill>
              </a:rPr>
              <a:t>N</a:t>
            </a:r>
            <a:endParaRPr lang="es-ES" sz="4400" b="1">
              <a:solidFill>
                <a:srgbClr val="0033CC"/>
              </a:solidFill>
            </a:endParaRPr>
          </a:p>
        </p:txBody>
      </p:sp>
      <p:sp>
        <p:nvSpPr>
          <p:cNvPr id="357" name="356 CuadroTexto"/>
          <p:cNvSpPr txBox="1"/>
          <p:nvPr/>
        </p:nvSpPr>
        <p:spPr>
          <a:xfrm>
            <a:off x="4895998" y="5912293"/>
            <a:ext cx="9637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t</a:t>
            </a:r>
            <a:r>
              <a:rPr lang="es-ES" smtClean="0"/>
              <a:t>ipo  </a:t>
            </a:r>
            <a:r>
              <a:rPr lang="es-ES" sz="4400" b="1" smtClean="0">
                <a:solidFill>
                  <a:srgbClr val="FF0000"/>
                </a:solidFill>
              </a:rPr>
              <a:t>P</a:t>
            </a:r>
            <a:endParaRPr lang="es-ES" sz="4400" b="1">
              <a:solidFill>
                <a:srgbClr val="FF0000"/>
              </a:solidFill>
            </a:endParaRPr>
          </a:p>
        </p:txBody>
      </p:sp>
      <p:grpSp>
        <p:nvGrpSpPr>
          <p:cNvPr id="358" name="357 Grupo"/>
          <p:cNvGrpSpPr/>
          <p:nvPr/>
        </p:nvGrpSpPr>
        <p:grpSpPr>
          <a:xfrm>
            <a:off x="1362853" y="4540497"/>
            <a:ext cx="2579426" cy="2137559"/>
            <a:chOff x="1185053" y="3562597"/>
            <a:chExt cx="2579426" cy="2137559"/>
          </a:xfrm>
        </p:grpSpPr>
        <p:sp>
          <p:nvSpPr>
            <p:cNvPr id="359" name="358 Rectángulo"/>
            <p:cNvSpPr/>
            <p:nvPr/>
          </p:nvSpPr>
          <p:spPr>
            <a:xfrm>
              <a:off x="1185053" y="3657924"/>
              <a:ext cx="2579426" cy="2042232"/>
            </a:xfrm>
            <a:prstGeom prst="rect">
              <a:avLst/>
            </a:prstGeom>
            <a:solidFill>
              <a:srgbClr val="66CCFF">
                <a:alpha val="49804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0" name="359 Elipse"/>
            <p:cNvSpPr>
              <a:spLocks noChangeAspect="1"/>
            </p:cNvSpPr>
            <p:nvPr/>
          </p:nvSpPr>
          <p:spPr>
            <a:xfrm>
              <a:off x="2266219" y="4130643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1" name="360 CuadroTexto"/>
            <p:cNvSpPr txBox="1"/>
            <p:nvPr/>
          </p:nvSpPr>
          <p:spPr>
            <a:xfrm>
              <a:off x="1187533" y="3562597"/>
              <a:ext cx="55656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smtClean="0">
                  <a:solidFill>
                    <a:srgbClr val="0033CC"/>
                  </a:solidFill>
                </a:rPr>
                <a:t>N</a:t>
              </a:r>
              <a:endParaRPr lang="es-ES" sz="4400" b="1">
                <a:solidFill>
                  <a:srgbClr val="0033CC"/>
                </a:solidFill>
              </a:endParaRPr>
            </a:p>
          </p:txBody>
        </p:sp>
        <p:sp>
          <p:nvSpPr>
            <p:cNvPr id="362" name="361 Elipse"/>
            <p:cNvSpPr>
              <a:spLocks noChangeAspect="1"/>
            </p:cNvSpPr>
            <p:nvPr/>
          </p:nvSpPr>
          <p:spPr>
            <a:xfrm>
              <a:off x="1991107" y="4639303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3" name="362 Elipse"/>
            <p:cNvSpPr>
              <a:spLocks noChangeAspect="1"/>
            </p:cNvSpPr>
            <p:nvPr/>
          </p:nvSpPr>
          <p:spPr>
            <a:xfrm>
              <a:off x="2571019" y="4435443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4" name="363 Elipse"/>
            <p:cNvSpPr>
              <a:spLocks noChangeAspect="1"/>
            </p:cNvSpPr>
            <p:nvPr/>
          </p:nvSpPr>
          <p:spPr>
            <a:xfrm>
              <a:off x="2652167" y="4860976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5" name="364 Elipse"/>
            <p:cNvSpPr>
              <a:spLocks noChangeAspect="1"/>
            </p:cNvSpPr>
            <p:nvPr/>
          </p:nvSpPr>
          <p:spPr>
            <a:xfrm>
              <a:off x="2246427" y="5262757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6" name="365 Elipse"/>
            <p:cNvSpPr>
              <a:spLocks noChangeAspect="1"/>
            </p:cNvSpPr>
            <p:nvPr/>
          </p:nvSpPr>
          <p:spPr>
            <a:xfrm>
              <a:off x="3194473" y="4785765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7" name="366 Elipse"/>
            <p:cNvSpPr>
              <a:spLocks noChangeAspect="1"/>
            </p:cNvSpPr>
            <p:nvPr/>
          </p:nvSpPr>
          <p:spPr>
            <a:xfrm>
              <a:off x="1565575" y="4356274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8" name="367 Elipse"/>
            <p:cNvSpPr>
              <a:spLocks noChangeAspect="1"/>
            </p:cNvSpPr>
            <p:nvPr/>
          </p:nvSpPr>
          <p:spPr>
            <a:xfrm>
              <a:off x="2988635" y="4389921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9" name="368 Elipse"/>
            <p:cNvSpPr>
              <a:spLocks noChangeAspect="1"/>
            </p:cNvSpPr>
            <p:nvPr/>
          </p:nvSpPr>
          <p:spPr>
            <a:xfrm>
              <a:off x="3485419" y="5349843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0" name="369 Elipse"/>
            <p:cNvSpPr>
              <a:spLocks noChangeAspect="1"/>
            </p:cNvSpPr>
            <p:nvPr/>
          </p:nvSpPr>
          <p:spPr>
            <a:xfrm>
              <a:off x="2960926" y="5478492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1" name="370 Elipse"/>
            <p:cNvSpPr>
              <a:spLocks noChangeAspect="1"/>
            </p:cNvSpPr>
            <p:nvPr/>
          </p:nvSpPr>
          <p:spPr>
            <a:xfrm>
              <a:off x="2897343" y="4098976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2" name="371 Elipse"/>
            <p:cNvSpPr>
              <a:spLocks noChangeAspect="1"/>
            </p:cNvSpPr>
            <p:nvPr/>
          </p:nvSpPr>
          <p:spPr>
            <a:xfrm>
              <a:off x="2185071" y="4868892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3" name="372 Elipse"/>
            <p:cNvSpPr>
              <a:spLocks noChangeAspect="1"/>
            </p:cNvSpPr>
            <p:nvPr/>
          </p:nvSpPr>
          <p:spPr>
            <a:xfrm>
              <a:off x="3394375" y="4463152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4" name="373 Elipse"/>
            <p:cNvSpPr>
              <a:spLocks noChangeAspect="1"/>
            </p:cNvSpPr>
            <p:nvPr/>
          </p:nvSpPr>
          <p:spPr>
            <a:xfrm>
              <a:off x="2644251" y="5256819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5" name="374 Elipse"/>
            <p:cNvSpPr>
              <a:spLocks noChangeAspect="1"/>
            </p:cNvSpPr>
            <p:nvPr/>
          </p:nvSpPr>
          <p:spPr>
            <a:xfrm>
              <a:off x="1739746" y="4981708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6" name="375 Elipse"/>
            <p:cNvSpPr>
              <a:spLocks noChangeAspect="1"/>
            </p:cNvSpPr>
            <p:nvPr/>
          </p:nvSpPr>
          <p:spPr>
            <a:xfrm>
              <a:off x="3376562" y="3887199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7" name="376 Elipse"/>
            <p:cNvSpPr>
              <a:spLocks noChangeAspect="1"/>
            </p:cNvSpPr>
            <p:nvPr/>
          </p:nvSpPr>
          <p:spPr>
            <a:xfrm>
              <a:off x="1955481" y="3891158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8" name="377 Elipse"/>
            <p:cNvSpPr>
              <a:spLocks noChangeAspect="1"/>
            </p:cNvSpPr>
            <p:nvPr/>
          </p:nvSpPr>
          <p:spPr>
            <a:xfrm>
              <a:off x="2571019" y="4435443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9" name="378 Elipse"/>
            <p:cNvSpPr>
              <a:spLocks noChangeAspect="1"/>
            </p:cNvSpPr>
            <p:nvPr/>
          </p:nvSpPr>
          <p:spPr>
            <a:xfrm>
              <a:off x="1500261" y="4765972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0" name="379 Elipse"/>
            <p:cNvSpPr>
              <a:spLocks noChangeAspect="1"/>
            </p:cNvSpPr>
            <p:nvPr/>
          </p:nvSpPr>
          <p:spPr>
            <a:xfrm>
              <a:off x="2899570" y="4716492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1" name="380 Elipse"/>
            <p:cNvSpPr>
              <a:spLocks noChangeAspect="1"/>
            </p:cNvSpPr>
            <p:nvPr/>
          </p:nvSpPr>
          <p:spPr>
            <a:xfrm>
              <a:off x="2933217" y="5035147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2" name="381 Elipse"/>
            <p:cNvSpPr>
              <a:spLocks noChangeAspect="1"/>
            </p:cNvSpPr>
            <p:nvPr/>
          </p:nvSpPr>
          <p:spPr>
            <a:xfrm>
              <a:off x="3441876" y="4926290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3" name="382 Elipse"/>
            <p:cNvSpPr>
              <a:spLocks noChangeAspect="1"/>
            </p:cNvSpPr>
            <p:nvPr/>
          </p:nvSpPr>
          <p:spPr>
            <a:xfrm>
              <a:off x="3249891" y="5173692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4" name="383 Elipse"/>
            <p:cNvSpPr>
              <a:spLocks noChangeAspect="1"/>
            </p:cNvSpPr>
            <p:nvPr/>
          </p:nvSpPr>
          <p:spPr>
            <a:xfrm>
              <a:off x="1834749" y="5326093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5" name="384 Elipse"/>
            <p:cNvSpPr>
              <a:spLocks noChangeAspect="1"/>
            </p:cNvSpPr>
            <p:nvPr/>
          </p:nvSpPr>
          <p:spPr>
            <a:xfrm>
              <a:off x="3590318" y="3709069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6" name="385 Elipse"/>
            <p:cNvSpPr>
              <a:spLocks noChangeAspect="1"/>
            </p:cNvSpPr>
            <p:nvPr/>
          </p:nvSpPr>
          <p:spPr>
            <a:xfrm>
              <a:off x="3612089" y="4158352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7" name="386 Elipse"/>
            <p:cNvSpPr>
              <a:spLocks noChangeAspect="1"/>
            </p:cNvSpPr>
            <p:nvPr/>
          </p:nvSpPr>
          <p:spPr>
            <a:xfrm>
              <a:off x="2422578" y="3883241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8" name="387 Elipse"/>
            <p:cNvSpPr>
              <a:spLocks noChangeAspect="1"/>
            </p:cNvSpPr>
            <p:nvPr/>
          </p:nvSpPr>
          <p:spPr>
            <a:xfrm>
              <a:off x="2242468" y="4463152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9" name="388 Elipse"/>
            <p:cNvSpPr>
              <a:spLocks noChangeAspect="1"/>
            </p:cNvSpPr>
            <p:nvPr/>
          </p:nvSpPr>
          <p:spPr>
            <a:xfrm>
              <a:off x="2574978" y="4035641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0" name="389 Elipse"/>
            <p:cNvSpPr>
              <a:spLocks noChangeAspect="1"/>
            </p:cNvSpPr>
            <p:nvPr/>
          </p:nvSpPr>
          <p:spPr>
            <a:xfrm>
              <a:off x="1452759" y="5229110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1" name="390 Elipse"/>
            <p:cNvSpPr>
              <a:spLocks noChangeAspect="1"/>
            </p:cNvSpPr>
            <p:nvPr/>
          </p:nvSpPr>
          <p:spPr>
            <a:xfrm>
              <a:off x="1898089" y="4190025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2" name="391 Elipse"/>
            <p:cNvSpPr>
              <a:spLocks noChangeAspect="1"/>
            </p:cNvSpPr>
            <p:nvPr/>
          </p:nvSpPr>
          <p:spPr>
            <a:xfrm>
              <a:off x="2002988" y="5031194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3" name="392 Elipse"/>
            <p:cNvSpPr>
              <a:spLocks noChangeAspect="1"/>
            </p:cNvSpPr>
            <p:nvPr/>
          </p:nvSpPr>
          <p:spPr>
            <a:xfrm>
              <a:off x="2476023" y="4625454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4" name="393 Elipse"/>
            <p:cNvSpPr>
              <a:spLocks noChangeAspect="1"/>
            </p:cNvSpPr>
            <p:nvPr/>
          </p:nvSpPr>
          <p:spPr>
            <a:xfrm>
              <a:off x="3186562" y="4184087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5" name="394 Elipse"/>
            <p:cNvSpPr>
              <a:spLocks noChangeAspect="1"/>
            </p:cNvSpPr>
            <p:nvPr/>
          </p:nvSpPr>
          <p:spPr>
            <a:xfrm>
              <a:off x="3546775" y="4615552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96" name="395 Grupo"/>
          <p:cNvGrpSpPr/>
          <p:nvPr/>
        </p:nvGrpSpPr>
        <p:grpSpPr>
          <a:xfrm>
            <a:off x="5916881" y="4552043"/>
            <a:ext cx="2495800" cy="2163288"/>
            <a:chOff x="4926281" y="3548743"/>
            <a:chExt cx="2495800" cy="2163288"/>
          </a:xfrm>
        </p:grpSpPr>
        <p:sp>
          <p:nvSpPr>
            <p:cNvPr id="397" name="396 Rectángulo"/>
            <p:cNvSpPr/>
            <p:nvPr/>
          </p:nvSpPr>
          <p:spPr>
            <a:xfrm>
              <a:off x="4939045" y="3668027"/>
              <a:ext cx="2483036" cy="2044004"/>
            </a:xfrm>
            <a:prstGeom prst="rect">
              <a:avLst/>
            </a:prstGeom>
            <a:solidFill>
              <a:srgbClr val="FF9966">
                <a:alpha val="50196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8" name="397 CuadroTexto"/>
            <p:cNvSpPr txBox="1"/>
            <p:nvPr/>
          </p:nvSpPr>
          <p:spPr>
            <a:xfrm>
              <a:off x="4926281" y="3548743"/>
              <a:ext cx="4571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000" b="1" smtClean="0">
                  <a:solidFill>
                    <a:srgbClr val="FF0000"/>
                  </a:solidFill>
                </a:rPr>
                <a:t>P</a:t>
              </a:r>
              <a:endParaRPr lang="es-ES" sz="4000" b="1">
                <a:solidFill>
                  <a:srgbClr val="FF0000"/>
                </a:solidFill>
              </a:endParaRPr>
            </a:p>
          </p:txBody>
        </p:sp>
        <p:sp>
          <p:nvSpPr>
            <p:cNvPr id="399" name="398 Elipse"/>
            <p:cNvSpPr>
              <a:spLocks noChangeAspect="1"/>
            </p:cNvSpPr>
            <p:nvPr/>
          </p:nvSpPr>
          <p:spPr>
            <a:xfrm>
              <a:off x="5708089" y="3938664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0" name="399 Elipse"/>
            <p:cNvSpPr>
              <a:spLocks noChangeAspect="1"/>
            </p:cNvSpPr>
            <p:nvPr/>
          </p:nvSpPr>
          <p:spPr>
            <a:xfrm>
              <a:off x="5278598" y="4423573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1" name="400 Elipse"/>
            <p:cNvSpPr>
              <a:spLocks noChangeAspect="1"/>
            </p:cNvSpPr>
            <p:nvPr/>
          </p:nvSpPr>
          <p:spPr>
            <a:xfrm>
              <a:off x="6974791" y="3851578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2" name="401 Elipse"/>
            <p:cNvSpPr>
              <a:spLocks noChangeAspect="1"/>
            </p:cNvSpPr>
            <p:nvPr/>
          </p:nvSpPr>
          <p:spPr>
            <a:xfrm>
              <a:off x="6117788" y="4300861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3" name="402 Elipse"/>
            <p:cNvSpPr>
              <a:spLocks noChangeAspect="1"/>
            </p:cNvSpPr>
            <p:nvPr/>
          </p:nvSpPr>
          <p:spPr>
            <a:xfrm>
              <a:off x="5640796" y="4382009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4" name="403 Elipse"/>
            <p:cNvSpPr>
              <a:spLocks noChangeAspect="1"/>
            </p:cNvSpPr>
            <p:nvPr/>
          </p:nvSpPr>
          <p:spPr>
            <a:xfrm>
              <a:off x="6719470" y="4973796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5" name="404 Elipse"/>
            <p:cNvSpPr>
              <a:spLocks noChangeAspect="1"/>
            </p:cNvSpPr>
            <p:nvPr/>
          </p:nvSpPr>
          <p:spPr>
            <a:xfrm>
              <a:off x="6254354" y="5161823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6" name="405 Elipse"/>
            <p:cNvSpPr>
              <a:spLocks noChangeAspect="1"/>
            </p:cNvSpPr>
            <p:nvPr/>
          </p:nvSpPr>
          <p:spPr>
            <a:xfrm>
              <a:off x="6703638" y="4435448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7" name="406 Elipse"/>
            <p:cNvSpPr>
              <a:spLocks noChangeAspect="1"/>
            </p:cNvSpPr>
            <p:nvPr/>
          </p:nvSpPr>
          <p:spPr>
            <a:xfrm>
              <a:off x="7093543" y="4754103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8" name="407 Elipse"/>
            <p:cNvSpPr>
              <a:spLocks noChangeAspect="1"/>
            </p:cNvSpPr>
            <p:nvPr/>
          </p:nvSpPr>
          <p:spPr>
            <a:xfrm>
              <a:off x="7162816" y="5524020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9" name="408 Elipse"/>
            <p:cNvSpPr>
              <a:spLocks noChangeAspect="1"/>
            </p:cNvSpPr>
            <p:nvPr/>
          </p:nvSpPr>
          <p:spPr>
            <a:xfrm>
              <a:off x="5118281" y="5118279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0" name="409 Elipse"/>
            <p:cNvSpPr>
              <a:spLocks noChangeAspect="1"/>
            </p:cNvSpPr>
            <p:nvPr/>
          </p:nvSpPr>
          <p:spPr>
            <a:xfrm>
              <a:off x="5520062" y="4783791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1" name="410 Elipse"/>
            <p:cNvSpPr>
              <a:spLocks noChangeAspect="1"/>
            </p:cNvSpPr>
            <p:nvPr/>
          </p:nvSpPr>
          <p:spPr>
            <a:xfrm>
              <a:off x="6361231" y="4057417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2" name="411 Elipse"/>
            <p:cNvSpPr>
              <a:spLocks noChangeAspect="1"/>
            </p:cNvSpPr>
            <p:nvPr/>
          </p:nvSpPr>
          <p:spPr>
            <a:xfrm>
              <a:off x="6620510" y="5409225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3" name="412 Elipse"/>
            <p:cNvSpPr>
              <a:spLocks noChangeAspect="1"/>
            </p:cNvSpPr>
            <p:nvPr/>
          </p:nvSpPr>
          <p:spPr>
            <a:xfrm>
              <a:off x="7164796" y="4255339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4" name="413 Elipse"/>
            <p:cNvSpPr>
              <a:spLocks noChangeAspect="1"/>
            </p:cNvSpPr>
            <p:nvPr/>
          </p:nvSpPr>
          <p:spPr>
            <a:xfrm>
              <a:off x="5666525" y="5488394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5" name="414 Elipse"/>
            <p:cNvSpPr>
              <a:spLocks noChangeAspect="1"/>
            </p:cNvSpPr>
            <p:nvPr/>
          </p:nvSpPr>
          <p:spPr>
            <a:xfrm>
              <a:off x="5706110" y="5147967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6" name="415 Elipse"/>
            <p:cNvSpPr>
              <a:spLocks noChangeAspect="1"/>
            </p:cNvSpPr>
            <p:nvPr/>
          </p:nvSpPr>
          <p:spPr>
            <a:xfrm>
              <a:off x="5953513" y="4587849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7" name="416 Elipse"/>
            <p:cNvSpPr>
              <a:spLocks noChangeAspect="1"/>
            </p:cNvSpPr>
            <p:nvPr/>
          </p:nvSpPr>
          <p:spPr>
            <a:xfrm>
              <a:off x="6319668" y="4728372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8" name="417 Elipse"/>
            <p:cNvSpPr>
              <a:spLocks noChangeAspect="1"/>
            </p:cNvSpPr>
            <p:nvPr/>
          </p:nvSpPr>
          <p:spPr>
            <a:xfrm>
              <a:off x="5337974" y="4174192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9" name="418 Elipse"/>
            <p:cNvSpPr>
              <a:spLocks noChangeAspect="1"/>
            </p:cNvSpPr>
            <p:nvPr/>
          </p:nvSpPr>
          <p:spPr>
            <a:xfrm>
              <a:off x="6109871" y="5421100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0" name="419 Elipse"/>
            <p:cNvSpPr>
              <a:spLocks noChangeAspect="1"/>
            </p:cNvSpPr>
            <p:nvPr/>
          </p:nvSpPr>
          <p:spPr>
            <a:xfrm>
              <a:off x="6145497" y="3841682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1" name="420 Elipse"/>
            <p:cNvSpPr>
              <a:spLocks noChangeAspect="1"/>
            </p:cNvSpPr>
            <p:nvPr/>
          </p:nvSpPr>
          <p:spPr>
            <a:xfrm>
              <a:off x="7083647" y="5124218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2" name="421 Elipse"/>
            <p:cNvSpPr>
              <a:spLocks noChangeAspect="1"/>
            </p:cNvSpPr>
            <p:nvPr/>
          </p:nvSpPr>
          <p:spPr>
            <a:xfrm>
              <a:off x="6016843" y="4912436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3" name="422 Elipse"/>
            <p:cNvSpPr>
              <a:spLocks noChangeAspect="1"/>
            </p:cNvSpPr>
            <p:nvPr/>
          </p:nvSpPr>
          <p:spPr>
            <a:xfrm>
              <a:off x="5183591" y="4767952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4" name="423 Elipse"/>
            <p:cNvSpPr>
              <a:spLocks noChangeAspect="1"/>
            </p:cNvSpPr>
            <p:nvPr/>
          </p:nvSpPr>
          <p:spPr>
            <a:xfrm>
              <a:off x="6749155" y="4065329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5" name="424 Elipse"/>
            <p:cNvSpPr>
              <a:spLocks noChangeAspect="1"/>
            </p:cNvSpPr>
            <p:nvPr/>
          </p:nvSpPr>
          <p:spPr>
            <a:xfrm>
              <a:off x="6877804" y="5334010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26" name="425 CuadroTexto"/>
          <p:cNvSpPr txBox="1"/>
          <p:nvPr/>
        </p:nvSpPr>
        <p:spPr>
          <a:xfrm>
            <a:off x="11284" y="2934144"/>
            <a:ext cx="72167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600" b="1" smtClean="0"/>
              <a:t>SEMICONDUCTORES  DOPADOS o CONTAMINADOS</a:t>
            </a:r>
            <a:endParaRPr lang="es-ES" sz="2600" b="1"/>
          </a:p>
        </p:txBody>
      </p:sp>
      <p:sp>
        <p:nvSpPr>
          <p:cNvPr id="2" name="1 Rectángulo"/>
          <p:cNvSpPr/>
          <p:nvPr/>
        </p:nvSpPr>
        <p:spPr>
          <a:xfrm>
            <a:off x="547293" y="577334"/>
            <a:ext cx="139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0033CC"/>
                </a:solidFill>
              </a:rPr>
              <a:t>ELECTRONES</a:t>
            </a:r>
            <a:endParaRPr lang="es-ES"/>
          </a:p>
        </p:txBody>
      </p:sp>
      <p:sp>
        <p:nvSpPr>
          <p:cNvPr id="427" name="426 Rectángulo"/>
          <p:cNvSpPr/>
          <p:nvPr/>
        </p:nvSpPr>
        <p:spPr>
          <a:xfrm>
            <a:off x="123117" y="3495810"/>
            <a:ext cx="2447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smtClean="0">
                <a:solidFill>
                  <a:srgbClr val="0033CC"/>
                </a:solidFill>
              </a:rPr>
              <a:t>ELECTRONES </a:t>
            </a:r>
            <a:r>
              <a:rPr lang="es-ES" smtClean="0">
                <a:solidFill>
                  <a:srgbClr val="0033CC"/>
                </a:solidFill>
              </a:rPr>
              <a:t>y </a:t>
            </a:r>
            <a:r>
              <a:rPr lang="es-ES" b="1">
                <a:solidFill>
                  <a:srgbClr val="FF0000"/>
                </a:solidFill>
              </a:rPr>
              <a:t>HUECOS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6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12725"/>
            <a:ext cx="8535987" cy="628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987824" y="764704"/>
            <a:ext cx="120015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1259632" y="404664"/>
            <a:ext cx="1876425" cy="40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181350" y="34671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>
                <a:solidFill>
                  <a:srgbClr val="0033CC"/>
                </a:solidFill>
              </a:rPr>
              <a:t>N</a:t>
            </a:r>
            <a:endParaRPr lang="es-ES" b="1">
              <a:solidFill>
                <a:srgbClr val="0033CC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066925" y="59817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>
                <a:solidFill>
                  <a:srgbClr val="0033CC"/>
                </a:solidFill>
              </a:rPr>
              <a:t>N</a:t>
            </a:r>
            <a:endParaRPr lang="es-ES" b="1">
              <a:solidFill>
                <a:srgbClr val="0033CC"/>
              </a:solidFill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2171701" y="5114925"/>
            <a:ext cx="57150" cy="733425"/>
            <a:chOff x="3714750" y="4762500"/>
            <a:chExt cx="57150" cy="466725"/>
          </a:xfrm>
        </p:grpSpPr>
        <p:cxnSp>
          <p:nvCxnSpPr>
            <p:cNvPr id="18" name="17 Conector recto"/>
            <p:cNvCxnSpPr/>
            <p:nvPr/>
          </p:nvCxnSpPr>
          <p:spPr>
            <a:xfrm>
              <a:off x="3714750" y="47625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>
              <a:off x="3771900" y="4772025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22 Grupo"/>
          <p:cNvGrpSpPr/>
          <p:nvPr/>
        </p:nvGrpSpPr>
        <p:grpSpPr>
          <a:xfrm>
            <a:off x="1962150" y="5295900"/>
            <a:ext cx="466725" cy="0"/>
            <a:chOff x="1962150" y="5295900"/>
            <a:chExt cx="466725" cy="0"/>
          </a:xfrm>
        </p:grpSpPr>
        <p:cxnSp>
          <p:nvCxnSpPr>
            <p:cNvPr id="22" name="21 Conector recto de flecha"/>
            <p:cNvCxnSpPr/>
            <p:nvPr/>
          </p:nvCxnSpPr>
          <p:spPr>
            <a:xfrm>
              <a:off x="1962150" y="5295900"/>
              <a:ext cx="20002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 de flecha"/>
            <p:cNvCxnSpPr/>
            <p:nvPr/>
          </p:nvCxnSpPr>
          <p:spPr>
            <a:xfrm flipH="1">
              <a:off x="2228850" y="5295900"/>
              <a:ext cx="20002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8 Grupo"/>
          <p:cNvGrpSpPr/>
          <p:nvPr/>
        </p:nvGrpSpPr>
        <p:grpSpPr>
          <a:xfrm>
            <a:off x="1983180" y="5628903"/>
            <a:ext cx="449283" cy="199901"/>
            <a:chOff x="1983180" y="5628903"/>
            <a:chExt cx="449283" cy="199901"/>
          </a:xfrm>
          <a:solidFill>
            <a:srgbClr val="C0C0C0"/>
          </a:solidFill>
        </p:grpSpPr>
        <p:sp>
          <p:nvSpPr>
            <p:cNvPr id="4" name="3 Rectángulo redondeado"/>
            <p:cNvSpPr/>
            <p:nvPr/>
          </p:nvSpPr>
          <p:spPr>
            <a:xfrm>
              <a:off x="1983180" y="5628903"/>
              <a:ext cx="178130" cy="19000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Rectángulo redondeado"/>
            <p:cNvSpPr/>
            <p:nvPr/>
          </p:nvSpPr>
          <p:spPr>
            <a:xfrm>
              <a:off x="2254333" y="5638799"/>
              <a:ext cx="178130" cy="19000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26" name="25 Conector recto de flecha"/>
          <p:cNvCxnSpPr/>
          <p:nvPr/>
        </p:nvCxnSpPr>
        <p:spPr>
          <a:xfrm flipH="1" flipV="1">
            <a:off x="2458434" y="5831227"/>
            <a:ext cx="704850" cy="2667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flipV="1">
            <a:off x="1239111" y="5797952"/>
            <a:ext cx="704850" cy="2667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2836475" y="5947063"/>
            <a:ext cx="15233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/>
              <a:t>z</a:t>
            </a:r>
            <a:r>
              <a:rPr lang="es-ES" sz="1400" smtClean="0"/>
              <a:t>ona vacía</a:t>
            </a:r>
          </a:p>
          <a:p>
            <a:pPr algn="ctr"/>
            <a:r>
              <a:rPr lang="es-ES" sz="1400" smtClean="0"/>
              <a:t>de portadores</a:t>
            </a:r>
          </a:p>
          <a:p>
            <a:pPr algn="ctr"/>
            <a:r>
              <a:rPr lang="es-ES" sz="1400"/>
              <a:t>c</a:t>
            </a:r>
            <a:r>
              <a:rPr lang="es-ES" sz="1400" smtClean="0"/>
              <a:t>omo en unión </a:t>
            </a:r>
            <a:r>
              <a:rPr lang="es-ES" sz="1400" b="1" smtClean="0">
                <a:solidFill>
                  <a:srgbClr val="FF0000"/>
                </a:solidFill>
              </a:rPr>
              <a:t>P</a:t>
            </a:r>
            <a:r>
              <a:rPr lang="es-ES" sz="1400" b="1" smtClean="0">
                <a:solidFill>
                  <a:srgbClr val="0033CC"/>
                </a:solidFill>
              </a:rPr>
              <a:t>N</a:t>
            </a:r>
            <a:endParaRPr lang="es-ES" sz="1400" b="1">
              <a:solidFill>
                <a:srgbClr val="0033CC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-9055" y="5947558"/>
            <a:ext cx="15297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smtClean="0"/>
              <a:t>Zona vacía</a:t>
            </a:r>
          </a:p>
          <a:p>
            <a:pPr algn="ctr"/>
            <a:r>
              <a:rPr lang="es-ES" sz="1400"/>
              <a:t>d</a:t>
            </a:r>
            <a:r>
              <a:rPr lang="es-ES" sz="1400" smtClean="0"/>
              <a:t>e portadores</a:t>
            </a:r>
          </a:p>
          <a:p>
            <a:pPr algn="ctr"/>
            <a:r>
              <a:rPr lang="es-ES" sz="1400"/>
              <a:t>c</a:t>
            </a:r>
            <a:r>
              <a:rPr lang="es-ES" sz="1400" smtClean="0"/>
              <a:t>omo en unión </a:t>
            </a:r>
            <a:r>
              <a:rPr lang="es-ES" sz="1400" b="1" smtClean="0">
                <a:solidFill>
                  <a:srgbClr val="FF0000"/>
                </a:solidFill>
              </a:rPr>
              <a:t>P</a:t>
            </a:r>
            <a:r>
              <a:rPr lang="es-ES" sz="1400" b="1" smtClean="0">
                <a:solidFill>
                  <a:srgbClr val="0033CC"/>
                </a:solidFill>
              </a:rPr>
              <a:t>N</a:t>
            </a:r>
            <a:endParaRPr lang="es-ES" sz="1400" b="1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6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ak Electronic Design Ltd 💙🇪🇺 on Twitter: &quot;@KangaSales The OA91 is  actually my favourite germanium diode (built my very first crystal set with  one). I must have one somewhere here at Pea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21" y="317500"/>
            <a:ext cx="8714729" cy="62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4000" y="6121400"/>
            <a:ext cx="5194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/>
              <a:t>DIODO de GERMANIO de PUNTA de CONTACTO</a:t>
            </a:r>
            <a:endParaRPr lang="es-ES" sz="2000" b="1"/>
          </a:p>
        </p:txBody>
      </p:sp>
      <p:grpSp>
        <p:nvGrpSpPr>
          <p:cNvPr id="12" name="11 Grupo"/>
          <p:cNvGrpSpPr/>
          <p:nvPr/>
        </p:nvGrpSpPr>
        <p:grpSpPr>
          <a:xfrm>
            <a:off x="3822700" y="1143000"/>
            <a:ext cx="3798284" cy="2108200"/>
            <a:chOff x="3822700" y="1143000"/>
            <a:chExt cx="3798284" cy="2108200"/>
          </a:xfrm>
        </p:grpSpPr>
        <p:cxnSp>
          <p:nvCxnSpPr>
            <p:cNvPr id="6" name="5 Conector recto de flecha"/>
            <p:cNvCxnSpPr/>
            <p:nvPr/>
          </p:nvCxnSpPr>
          <p:spPr>
            <a:xfrm>
              <a:off x="4279900" y="1447800"/>
              <a:ext cx="685800" cy="18034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6 CuadroTexto"/>
            <p:cNvSpPr txBox="1"/>
            <p:nvPr/>
          </p:nvSpPr>
          <p:spPr>
            <a:xfrm>
              <a:off x="3822700" y="1143000"/>
              <a:ext cx="37982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smtClean="0"/>
                <a:t>Cristal de GERMANIO tipo N (Cátodo )</a:t>
              </a:r>
              <a:endParaRPr lang="es-ES" b="1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838200" y="3505200"/>
            <a:ext cx="3695700" cy="902732"/>
            <a:chOff x="838200" y="3505200"/>
            <a:chExt cx="3695700" cy="902732"/>
          </a:xfrm>
        </p:grpSpPr>
        <p:cxnSp>
          <p:nvCxnSpPr>
            <p:cNvPr id="9" name="8 Conector recto de flecha"/>
            <p:cNvCxnSpPr/>
            <p:nvPr/>
          </p:nvCxnSpPr>
          <p:spPr>
            <a:xfrm flipV="1">
              <a:off x="3403600" y="3505200"/>
              <a:ext cx="1130300" cy="635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10 CuadroTexto"/>
            <p:cNvSpPr txBox="1"/>
            <p:nvPr/>
          </p:nvSpPr>
          <p:spPr>
            <a:xfrm>
              <a:off x="838200" y="4038600"/>
              <a:ext cx="2566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smtClean="0"/>
                <a:t>Punta de METAL (Ánodo)</a:t>
              </a:r>
              <a:endParaRPr lang="es-ES" b="1"/>
            </a:p>
          </p:txBody>
        </p:sp>
      </p:grpSp>
    </p:spTree>
    <p:extLst>
      <p:ext uri="{BB962C8B-B14F-4D97-AF65-F5344CB8AC3E}">
        <p14:creationId xmlns:p14="http://schemas.microsoft.com/office/powerpoint/2010/main" val="388719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" y="401638"/>
            <a:ext cx="3902075" cy="611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393700"/>
            <a:ext cx="3905250" cy="611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445147" y="76200"/>
            <a:ext cx="1632178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b="1" smtClean="0"/>
              <a:t>ABRIR el </a:t>
            </a:r>
          </a:p>
          <a:p>
            <a:pPr algn="ctr"/>
            <a:r>
              <a:rPr lang="es-ES" b="1" smtClean="0"/>
              <a:t>ENCAPSULADO</a:t>
            </a:r>
          </a:p>
          <a:p>
            <a:pPr algn="ctr"/>
            <a:r>
              <a:rPr lang="es-ES" b="1"/>
              <a:t>d</a:t>
            </a:r>
            <a:r>
              <a:rPr lang="es-ES" b="1" smtClean="0"/>
              <a:t>e VIDRIO</a:t>
            </a:r>
          </a:p>
          <a:p>
            <a:pPr algn="ctr"/>
            <a:r>
              <a:rPr lang="es-ES" b="1"/>
              <a:t>c</a:t>
            </a:r>
            <a:r>
              <a:rPr lang="es-ES" b="1" smtClean="0"/>
              <a:t>on una LIMA</a:t>
            </a:r>
            <a:endParaRPr lang="es-ES" b="1"/>
          </a:p>
        </p:txBody>
      </p:sp>
    </p:spTree>
    <p:extLst>
      <p:ext uri="{BB962C8B-B14F-4D97-AF65-F5344CB8AC3E}">
        <p14:creationId xmlns:p14="http://schemas.microsoft.com/office/powerpoint/2010/main" val="130485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79400"/>
            <a:ext cx="3905250" cy="611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1838">
            <a:off x="4589465" y="384176"/>
            <a:ext cx="67627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10 Conector recto"/>
          <p:cNvCxnSpPr/>
          <p:nvPr/>
        </p:nvCxnSpPr>
        <p:spPr>
          <a:xfrm flipV="1">
            <a:off x="1993900" y="838200"/>
            <a:ext cx="1041400" cy="27940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>
            <a:off x="2984500" y="596900"/>
            <a:ext cx="4140200" cy="7493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17 Grupo"/>
          <p:cNvGrpSpPr/>
          <p:nvPr/>
        </p:nvGrpSpPr>
        <p:grpSpPr>
          <a:xfrm>
            <a:off x="7010400" y="215900"/>
            <a:ext cx="1358900" cy="2425700"/>
            <a:chOff x="7010400" y="215900"/>
            <a:chExt cx="1358900" cy="2425700"/>
          </a:xfrm>
        </p:grpSpPr>
        <p:sp>
          <p:nvSpPr>
            <p:cNvPr id="5" name="4 Rectángulo"/>
            <p:cNvSpPr/>
            <p:nvPr/>
          </p:nvSpPr>
          <p:spPr>
            <a:xfrm>
              <a:off x="7010400" y="215900"/>
              <a:ext cx="1358900" cy="24257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7181850" y="1936750"/>
              <a:ext cx="102944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s-ES" b="1" smtClean="0"/>
                <a:t>LÁMINA </a:t>
              </a:r>
            </a:p>
            <a:p>
              <a:pPr algn="ctr"/>
              <a:r>
                <a:rPr lang="es-ES" b="1" smtClean="0"/>
                <a:t>de MICA</a:t>
              </a:r>
              <a:endParaRPr lang="es-ES" b="1"/>
            </a:p>
          </p:txBody>
        </p:sp>
      </p:grpSp>
      <p:sp>
        <p:nvSpPr>
          <p:cNvPr id="17" name="16 CuadroTexto"/>
          <p:cNvSpPr txBox="1"/>
          <p:nvPr/>
        </p:nvSpPr>
        <p:spPr>
          <a:xfrm>
            <a:off x="4860032" y="3717032"/>
            <a:ext cx="30480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smtClean="0"/>
              <a:t>INSERTAR la LÁMINA de MICA</a:t>
            </a:r>
          </a:p>
          <a:p>
            <a:pPr algn="ctr"/>
            <a:r>
              <a:rPr lang="es-ES" b="1" smtClean="0"/>
              <a:t>tocando el contacto</a:t>
            </a:r>
          </a:p>
          <a:p>
            <a:pPr algn="ctr"/>
            <a:r>
              <a:rPr lang="es-ES" b="1" smtClean="0"/>
              <a:t>METAL-SEMICONDUCTOR</a:t>
            </a:r>
            <a:endParaRPr lang="es-ES" b="1"/>
          </a:p>
        </p:txBody>
      </p:sp>
      <p:sp>
        <p:nvSpPr>
          <p:cNvPr id="19" name="18 CuadroTexto"/>
          <p:cNvSpPr txBox="1"/>
          <p:nvPr/>
        </p:nvSpPr>
        <p:spPr>
          <a:xfrm>
            <a:off x="4355976" y="4869160"/>
            <a:ext cx="4315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TOMAR la PUNTA de METAL de otro DIODO</a:t>
            </a:r>
            <a:endParaRPr lang="es-ES" b="1"/>
          </a:p>
        </p:txBody>
      </p:sp>
      <p:sp>
        <p:nvSpPr>
          <p:cNvPr id="20" name="19 CuadroTexto"/>
          <p:cNvSpPr txBox="1"/>
          <p:nvPr/>
        </p:nvSpPr>
        <p:spPr>
          <a:xfrm>
            <a:off x="5148064" y="3068960"/>
            <a:ext cx="2389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INGENIAR un SOPORTE</a:t>
            </a:r>
            <a:endParaRPr lang="es-ES" b="1"/>
          </a:p>
        </p:txBody>
      </p:sp>
      <p:sp>
        <p:nvSpPr>
          <p:cNvPr id="22" name="21 CuadroTexto"/>
          <p:cNvSpPr txBox="1"/>
          <p:nvPr/>
        </p:nvSpPr>
        <p:spPr>
          <a:xfrm>
            <a:off x="889000" y="5588000"/>
            <a:ext cx="94577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2800" b="1" smtClean="0"/>
              <a:t>BASE</a:t>
            </a:r>
            <a:endParaRPr lang="es-ES" sz="2800" b="1"/>
          </a:p>
        </p:txBody>
      </p:sp>
      <p:sp>
        <p:nvSpPr>
          <p:cNvPr id="23" name="22 CuadroTexto"/>
          <p:cNvSpPr txBox="1"/>
          <p:nvPr/>
        </p:nvSpPr>
        <p:spPr>
          <a:xfrm>
            <a:off x="317500" y="88900"/>
            <a:ext cx="13837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2800" b="1" smtClean="0"/>
              <a:t>EMISOR</a:t>
            </a:r>
            <a:endParaRPr lang="es-ES" sz="2800" b="1"/>
          </a:p>
        </p:txBody>
      </p:sp>
      <p:sp>
        <p:nvSpPr>
          <p:cNvPr id="24" name="23 CuadroTexto"/>
          <p:cNvSpPr txBox="1"/>
          <p:nvPr/>
        </p:nvSpPr>
        <p:spPr>
          <a:xfrm>
            <a:off x="5028074" y="1546313"/>
            <a:ext cx="174143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2800" b="1" smtClean="0"/>
              <a:t>COLECTOR</a:t>
            </a:r>
            <a:endParaRPr lang="es-ES" sz="2800" b="1"/>
          </a:p>
        </p:txBody>
      </p:sp>
      <p:sp>
        <p:nvSpPr>
          <p:cNvPr id="25" name="24 Elipse"/>
          <p:cNvSpPr/>
          <p:nvPr/>
        </p:nvSpPr>
        <p:spPr>
          <a:xfrm>
            <a:off x="1651000" y="3352800"/>
            <a:ext cx="749300" cy="660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uadroTexto"/>
          <p:cNvSpPr txBox="1"/>
          <p:nvPr/>
        </p:nvSpPr>
        <p:spPr>
          <a:xfrm>
            <a:off x="3779912" y="5229200"/>
            <a:ext cx="53942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b="1"/>
              <a:t>e</a:t>
            </a:r>
            <a:r>
              <a:rPr lang="es-ES" b="1" smtClean="0"/>
              <a:t>sta debe PRESIONAR al CRISTAL de GERMANIO (Base)</a:t>
            </a:r>
            <a:endParaRPr lang="es-ES" b="1"/>
          </a:p>
        </p:txBody>
      </p:sp>
      <p:grpSp>
        <p:nvGrpSpPr>
          <p:cNvPr id="21" name="20 Grupo"/>
          <p:cNvGrpSpPr/>
          <p:nvPr/>
        </p:nvGrpSpPr>
        <p:grpSpPr>
          <a:xfrm>
            <a:off x="2705102" y="3448048"/>
            <a:ext cx="939199" cy="996887"/>
            <a:chOff x="4327456" y="1571377"/>
            <a:chExt cx="1250015" cy="1242803"/>
          </a:xfrm>
        </p:grpSpPr>
        <p:grpSp>
          <p:nvGrpSpPr>
            <p:cNvPr id="28" name="27 Grupo"/>
            <p:cNvGrpSpPr/>
            <p:nvPr/>
          </p:nvGrpSpPr>
          <p:grpSpPr>
            <a:xfrm rot="16200000" flipV="1">
              <a:off x="4550714" y="1831985"/>
              <a:ext cx="743805" cy="888671"/>
              <a:chOff x="7065819" y="1256885"/>
              <a:chExt cx="743805" cy="888671"/>
            </a:xfrm>
          </p:grpSpPr>
          <p:cxnSp>
            <p:nvCxnSpPr>
              <p:cNvPr id="32" name="31 Conector recto"/>
              <p:cNvCxnSpPr/>
              <p:nvPr/>
            </p:nvCxnSpPr>
            <p:spPr>
              <a:xfrm>
                <a:off x="7481455" y="1484416"/>
                <a:ext cx="0" cy="45126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32 Conector recto"/>
              <p:cNvCxnSpPr/>
              <p:nvPr/>
            </p:nvCxnSpPr>
            <p:spPr>
              <a:xfrm flipH="1">
                <a:off x="7065819" y="1710047"/>
                <a:ext cx="3800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33 Conector recto"/>
              <p:cNvCxnSpPr/>
              <p:nvPr/>
            </p:nvCxnSpPr>
            <p:spPr>
              <a:xfrm flipV="1">
                <a:off x="7481455" y="1496291"/>
                <a:ext cx="285007" cy="2018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34 Conector recto"/>
              <p:cNvCxnSpPr/>
              <p:nvPr/>
            </p:nvCxnSpPr>
            <p:spPr>
              <a:xfrm flipV="1">
                <a:off x="7775978" y="1256885"/>
                <a:ext cx="0" cy="2256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35 Conector recto"/>
              <p:cNvCxnSpPr/>
              <p:nvPr/>
            </p:nvCxnSpPr>
            <p:spPr>
              <a:xfrm>
                <a:off x="7515102" y="1719943"/>
                <a:ext cx="285007" cy="20188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36 Conector recto"/>
              <p:cNvCxnSpPr/>
              <p:nvPr/>
            </p:nvCxnSpPr>
            <p:spPr>
              <a:xfrm flipV="1">
                <a:off x="7809624" y="1919925"/>
                <a:ext cx="0" cy="2256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28 CuadroTexto"/>
            <p:cNvSpPr txBox="1"/>
            <p:nvPr/>
          </p:nvSpPr>
          <p:spPr>
            <a:xfrm>
              <a:off x="4327456" y="1571377"/>
              <a:ext cx="365254" cy="383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smtClean="0"/>
                <a:t>e</a:t>
              </a:r>
              <a:endParaRPr lang="es-ES" sz="1400"/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4859610" y="2430480"/>
              <a:ext cx="371656" cy="383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smtClean="0"/>
                <a:t>b</a:t>
              </a:r>
              <a:endParaRPr lang="es-ES" sz="1400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5231417" y="1617170"/>
              <a:ext cx="346054" cy="383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smtClean="0"/>
                <a:t>c</a:t>
              </a:r>
              <a:endParaRPr lang="es-ES" sz="1400"/>
            </a:p>
          </p:txBody>
        </p:sp>
      </p:grpSp>
      <p:grpSp>
        <p:nvGrpSpPr>
          <p:cNvPr id="2" name="Grupo 1"/>
          <p:cNvGrpSpPr/>
          <p:nvPr/>
        </p:nvGrpSpPr>
        <p:grpSpPr>
          <a:xfrm rot="3242036">
            <a:off x="3880659" y="783045"/>
            <a:ext cx="1016207" cy="1533702"/>
            <a:chOff x="6259293" y="2423212"/>
            <a:chExt cx="217467" cy="440088"/>
          </a:xfrm>
        </p:grpSpPr>
        <p:sp>
          <p:nvSpPr>
            <p:cNvPr id="46" name="29 Arco"/>
            <p:cNvSpPr/>
            <p:nvPr/>
          </p:nvSpPr>
          <p:spPr>
            <a:xfrm rot="16200000" flipH="1">
              <a:off x="6294698" y="2683874"/>
              <a:ext cx="147113" cy="211739"/>
            </a:xfrm>
            <a:prstGeom prst="arc">
              <a:avLst>
                <a:gd name="adj1" fmla="val 10940890"/>
                <a:gd name="adj2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8" name="31 Grupo"/>
            <p:cNvGrpSpPr/>
            <p:nvPr/>
          </p:nvGrpSpPr>
          <p:grpSpPr>
            <a:xfrm rot="16200000" flipH="1">
              <a:off x="6291777" y="2390728"/>
              <a:ext cx="147113" cy="212081"/>
              <a:chOff x="3191774" y="2159836"/>
              <a:chExt cx="632080" cy="915873"/>
            </a:xfrm>
          </p:grpSpPr>
          <p:sp>
            <p:nvSpPr>
              <p:cNvPr id="55" name="38 Arco"/>
              <p:cNvSpPr/>
              <p:nvPr/>
            </p:nvSpPr>
            <p:spPr>
              <a:xfrm>
                <a:off x="3191774" y="2161309"/>
                <a:ext cx="632080" cy="914400"/>
              </a:xfrm>
              <a:prstGeom prst="arc">
                <a:avLst>
                  <a:gd name="adj1" fmla="val 10940890"/>
                  <a:gd name="adj2" fmla="val 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6" name="39 Arco"/>
              <p:cNvSpPr/>
              <p:nvPr/>
            </p:nvSpPr>
            <p:spPr>
              <a:xfrm flipV="1">
                <a:off x="3610905" y="2159836"/>
                <a:ext cx="212949" cy="898218"/>
              </a:xfrm>
              <a:prstGeom prst="arc">
                <a:avLst>
                  <a:gd name="adj1" fmla="val 10940890"/>
                  <a:gd name="adj2" fmla="val 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9" name="32 Grupo"/>
            <p:cNvGrpSpPr/>
            <p:nvPr/>
          </p:nvGrpSpPr>
          <p:grpSpPr>
            <a:xfrm rot="16200000" flipH="1">
              <a:off x="6292235" y="2487926"/>
              <a:ext cx="147113" cy="212081"/>
              <a:chOff x="3191774" y="2159836"/>
              <a:chExt cx="632080" cy="915873"/>
            </a:xfrm>
          </p:grpSpPr>
          <p:sp>
            <p:nvSpPr>
              <p:cNvPr id="53" name="36 Arco"/>
              <p:cNvSpPr/>
              <p:nvPr/>
            </p:nvSpPr>
            <p:spPr>
              <a:xfrm>
                <a:off x="3191774" y="2161309"/>
                <a:ext cx="632080" cy="914400"/>
              </a:xfrm>
              <a:prstGeom prst="arc">
                <a:avLst>
                  <a:gd name="adj1" fmla="val 10940890"/>
                  <a:gd name="adj2" fmla="val 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4" name="37 Arco"/>
              <p:cNvSpPr/>
              <p:nvPr/>
            </p:nvSpPr>
            <p:spPr>
              <a:xfrm flipV="1">
                <a:off x="3610905" y="2159836"/>
                <a:ext cx="212949" cy="898218"/>
              </a:xfrm>
              <a:prstGeom prst="arc">
                <a:avLst>
                  <a:gd name="adj1" fmla="val 10940890"/>
                  <a:gd name="adj2" fmla="val 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0" name="33 Grupo"/>
            <p:cNvGrpSpPr/>
            <p:nvPr/>
          </p:nvGrpSpPr>
          <p:grpSpPr>
            <a:xfrm rot="16200000" flipH="1">
              <a:off x="6297163" y="2585992"/>
              <a:ext cx="147113" cy="212081"/>
              <a:chOff x="3191774" y="2159836"/>
              <a:chExt cx="632080" cy="915873"/>
            </a:xfrm>
          </p:grpSpPr>
          <p:sp>
            <p:nvSpPr>
              <p:cNvPr id="51" name="34 Arco"/>
              <p:cNvSpPr/>
              <p:nvPr/>
            </p:nvSpPr>
            <p:spPr>
              <a:xfrm>
                <a:off x="3191774" y="2161309"/>
                <a:ext cx="632080" cy="914400"/>
              </a:xfrm>
              <a:prstGeom prst="arc">
                <a:avLst>
                  <a:gd name="adj1" fmla="val 10940890"/>
                  <a:gd name="adj2" fmla="val 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2" name="35 Arco"/>
              <p:cNvSpPr/>
              <p:nvPr/>
            </p:nvSpPr>
            <p:spPr>
              <a:xfrm flipV="1">
                <a:off x="3610905" y="2159836"/>
                <a:ext cx="212949" cy="898218"/>
              </a:xfrm>
              <a:prstGeom prst="arc">
                <a:avLst>
                  <a:gd name="adj1" fmla="val 10940890"/>
                  <a:gd name="adj2" fmla="val 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491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17778 0.0666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9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rchivo:Transistor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15" y="378393"/>
            <a:ext cx="8573078" cy="571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02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01461" y="44624"/>
            <a:ext cx="38818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600" b="1" smtClean="0"/>
              <a:t>Física de semiconductores.</a:t>
            </a:r>
            <a:endParaRPr lang="es-ES" sz="2600" b="1"/>
          </a:p>
        </p:txBody>
      </p:sp>
      <p:grpSp>
        <p:nvGrpSpPr>
          <p:cNvPr id="9" name="8 Grupo"/>
          <p:cNvGrpSpPr/>
          <p:nvPr/>
        </p:nvGrpSpPr>
        <p:grpSpPr>
          <a:xfrm>
            <a:off x="5821223" y="671655"/>
            <a:ext cx="858472" cy="862017"/>
            <a:chOff x="2749517" y="1872306"/>
            <a:chExt cx="858472" cy="862017"/>
          </a:xfrm>
        </p:grpSpPr>
        <p:sp>
          <p:nvSpPr>
            <p:cNvPr id="3" name="2 Elipse"/>
            <p:cNvSpPr>
              <a:spLocks noChangeAspect="1"/>
            </p:cNvSpPr>
            <p:nvPr/>
          </p:nvSpPr>
          <p:spPr>
            <a:xfrm>
              <a:off x="2913325" y="2030822"/>
              <a:ext cx="553395" cy="55339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3019647" y="212651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Si</a:t>
              </a:r>
              <a:endParaRPr lang="es-ES"/>
            </a:p>
          </p:txBody>
        </p:sp>
        <p:sp>
          <p:nvSpPr>
            <p:cNvPr id="5" name="4 Elipse"/>
            <p:cNvSpPr>
              <a:spLocks noChangeAspect="1"/>
            </p:cNvSpPr>
            <p:nvPr/>
          </p:nvSpPr>
          <p:spPr>
            <a:xfrm>
              <a:off x="3171275" y="1872306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Elipse"/>
            <p:cNvSpPr>
              <a:spLocks noChangeAspect="1"/>
            </p:cNvSpPr>
            <p:nvPr/>
          </p:nvSpPr>
          <p:spPr>
            <a:xfrm>
              <a:off x="3153554" y="2652027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Elipse"/>
            <p:cNvSpPr>
              <a:spLocks noChangeAspect="1"/>
            </p:cNvSpPr>
            <p:nvPr/>
          </p:nvSpPr>
          <p:spPr>
            <a:xfrm>
              <a:off x="3525693" y="2269255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Elipse"/>
            <p:cNvSpPr>
              <a:spLocks noChangeAspect="1"/>
            </p:cNvSpPr>
            <p:nvPr/>
          </p:nvSpPr>
          <p:spPr>
            <a:xfrm>
              <a:off x="2749517" y="2290520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2339439"/>
            <a:ext cx="7324017" cy="371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1" name="110 Conector recto de flecha"/>
          <p:cNvCxnSpPr/>
          <p:nvPr/>
        </p:nvCxnSpPr>
        <p:spPr>
          <a:xfrm flipH="1">
            <a:off x="6222670" y="1698171"/>
            <a:ext cx="47501" cy="192380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11 Grupo"/>
          <p:cNvGrpSpPr/>
          <p:nvPr/>
        </p:nvGrpSpPr>
        <p:grpSpPr>
          <a:xfrm>
            <a:off x="7888148" y="681180"/>
            <a:ext cx="858472" cy="862017"/>
            <a:chOff x="2749517" y="1872306"/>
            <a:chExt cx="858472" cy="862017"/>
          </a:xfrm>
        </p:grpSpPr>
        <p:sp>
          <p:nvSpPr>
            <p:cNvPr id="13" name="12 Elipse"/>
            <p:cNvSpPr>
              <a:spLocks noChangeAspect="1"/>
            </p:cNvSpPr>
            <p:nvPr/>
          </p:nvSpPr>
          <p:spPr>
            <a:xfrm>
              <a:off x="2913325" y="2030822"/>
              <a:ext cx="553395" cy="55339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3019647" y="2126510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Ge</a:t>
              </a:r>
              <a:endParaRPr lang="es-ES"/>
            </a:p>
          </p:txBody>
        </p:sp>
        <p:sp>
          <p:nvSpPr>
            <p:cNvPr id="15" name="14 Elipse"/>
            <p:cNvSpPr>
              <a:spLocks noChangeAspect="1"/>
            </p:cNvSpPr>
            <p:nvPr/>
          </p:nvSpPr>
          <p:spPr>
            <a:xfrm>
              <a:off x="3171275" y="1872306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Elipse"/>
            <p:cNvSpPr>
              <a:spLocks noChangeAspect="1"/>
            </p:cNvSpPr>
            <p:nvPr/>
          </p:nvSpPr>
          <p:spPr>
            <a:xfrm>
              <a:off x="3153554" y="2652027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Elipse"/>
            <p:cNvSpPr>
              <a:spLocks noChangeAspect="1"/>
            </p:cNvSpPr>
            <p:nvPr/>
          </p:nvSpPr>
          <p:spPr>
            <a:xfrm>
              <a:off x="3525693" y="2269255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Elipse"/>
            <p:cNvSpPr>
              <a:spLocks noChangeAspect="1"/>
            </p:cNvSpPr>
            <p:nvPr/>
          </p:nvSpPr>
          <p:spPr>
            <a:xfrm>
              <a:off x="2749517" y="2290520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19" name="18 Conector recto de flecha"/>
          <p:cNvCxnSpPr/>
          <p:nvPr/>
        </p:nvCxnSpPr>
        <p:spPr>
          <a:xfrm flipH="1">
            <a:off x="6210300" y="1447800"/>
            <a:ext cx="1847850" cy="267652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2181225" y="1047750"/>
            <a:ext cx="236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Elementos del grupo </a:t>
            </a:r>
            <a:r>
              <a:rPr lang="es-ES" b="1" smtClean="0"/>
              <a:t>IV</a:t>
            </a:r>
            <a:endParaRPr lang="es-ES" b="1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5972175"/>
            <a:ext cx="45148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40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01461" y="44624"/>
            <a:ext cx="38818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600" b="1" smtClean="0"/>
              <a:t>Física de semiconductores.</a:t>
            </a:r>
            <a:endParaRPr lang="es-ES" sz="2600" b="1"/>
          </a:p>
        </p:txBody>
      </p:sp>
      <p:grpSp>
        <p:nvGrpSpPr>
          <p:cNvPr id="9" name="8 Grupo"/>
          <p:cNvGrpSpPr/>
          <p:nvPr/>
        </p:nvGrpSpPr>
        <p:grpSpPr>
          <a:xfrm>
            <a:off x="548578" y="968538"/>
            <a:ext cx="858472" cy="862017"/>
            <a:chOff x="2749517" y="1872306"/>
            <a:chExt cx="858472" cy="862017"/>
          </a:xfrm>
        </p:grpSpPr>
        <p:sp>
          <p:nvSpPr>
            <p:cNvPr id="3" name="2 Elipse"/>
            <p:cNvSpPr>
              <a:spLocks noChangeAspect="1"/>
            </p:cNvSpPr>
            <p:nvPr/>
          </p:nvSpPr>
          <p:spPr>
            <a:xfrm>
              <a:off x="2913325" y="2030822"/>
              <a:ext cx="553395" cy="55339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3019647" y="212651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Si</a:t>
              </a:r>
              <a:endParaRPr lang="es-ES"/>
            </a:p>
          </p:txBody>
        </p:sp>
        <p:sp>
          <p:nvSpPr>
            <p:cNvPr id="5" name="4 Elipse"/>
            <p:cNvSpPr>
              <a:spLocks noChangeAspect="1"/>
            </p:cNvSpPr>
            <p:nvPr/>
          </p:nvSpPr>
          <p:spPr>
            <a:xfrm>
              <a:off x="3171275" y="1872306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Elipse"/>
            <p:cNvSpPr>
              <a:spLocks noChangeAspect="1"/>
            </p:cNvSpPr>
            <p:nvPr/>
          </p:nvSpPr>
          <p:spPr>
            <a:xfrm>
              <a:off x="3153554" y="2652027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Elipse"/>
            <p:cNvSpPr>
              <a:spLocks noChangeAspect="1"/>
            </p:cNvSpPr>
            <p:nvPr/>
          </p:nvSpPr>
          <p:spPr>
            <a:xfrm>
              <a:off x="3525693" y="2269255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Elipse"/>
            <p:cNvSpPr>
              <a:spLocks noChangeAspect="1"/>
            </p:cNvSpPr>
            <p:nvPr/>
          </p:nvSpPr>
          <p:spPr>
            <a:xfrm>
              <a:off x="2749517" y="2290520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58" name="357 Grupo"/>
          <p:cNvGrpSpPr/>
          <p:nvPr/>
        </p:nvGrpSpPr>
        <p:grpSpPr>
          <a:xfrm>
            <a:off x="2193080" y="773608"/>
            <a:ext cx="6270444" cy="5295794"/>
            <a:chOff x="2267508" y="624752"/>
            <a:chExt cx="6270444" cy="5295794"/>
          </a:xfrm>
        </p:grpSpPr>
        <p:grpSp>
          <p:nvGrpSpPr>
            <p:cNvPr id="108" name="107 Grupo"/>
            <p:cNvGrpSpPr/>
            <p:nvPr/>
          </p:nvGrpSpPr>
          <p:grpSpPr>
            <a:xfrm>
              <a:off x="2295862" y="1524976"/>
              <a:ext cx="6227913" cy="862017"/>
              <a:chOff x="2295862" y="1524976"/>
              <a:chExt cx="6227913" cy="862017"/>
            </a:xfrm>
          </p:grpSpPr>
          <p:grpSp>
            <p:nvGrpSpPr>
              <p:cNvPr id="10" name="9 Grupo"/>
              <p:cNvGrpSpPr/>
              <p:nvPr/>
            </p:nvGrpSpPr>
            <p:grpSpPr>
              <a:xfrm>
                <a:off x="3188997" y="1524976"/>
                <a:ext cx="858472" cy="862017"/>
                <a:chOff x="2749517" y="1872306"/>
                <a:chExt cx="858472" cy="862017"/>
              </a:xfrm>
            </p:grpSpPr>
            <p:sp>
              <p:nvSpPr>
                <p:cNvPr id="11" name="10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" name="11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13" name="12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" name="13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" name="14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" name="15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7" name="16 Grupo"/>
              <p:cNvGrpSpPr/>
              <p:nvPr/>
            </p:nvGrpSpPr>
            <p:grpSpPr>
              <a:xfrm>
                <a:off x="4096309" y="1524976"/>
                <a:ext cx="858472" cy="862017"/>
                <a:chOff x="2749517" y="1872306"/>
                <a:chExt cx="858472" cy="862017"/>
              </a:xfrm>
            </p:grpSpPr>
            <p:sp>
              <p:nvSpPr>
                <p:cNvPr id="18" name="17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9" name="18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20" name="19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1" name="20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" name="21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3" name="22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4" name="23 Grupo"/>
              <p:cNvGrpSpPr/>
              <p:nvPr/>
            </p:nvGrpSpPr>
            <p:grpSpPr>
              <a:xfrm>
                <a:off x="4985899" y="1524976"/>
                <a:ext cx="858472" cy="862017"/>
                <a:chOff x="2749517" y="1872306"/>
                <a:chExt cx="858472" cy="862017"/>
              </a:xfrm>
            </p:grpSpPr>
            <p:sp>
              <p:nvSpPr>
                <p:cNvPr id="25" name="24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25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27" name="26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8" name="27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" name="28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" name="29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1" name="30 Grupo"/>
              <p:cNvGrpSpPr/>
              <p:nvPr/>
            </p:nvGrpSpPr>
            <p:grpSpPr>
              <a:xfrm>
                <a:off x="5879034" y="1524976"/>
                <a:ext cx="858472" cy="862017"/>
                <a:chOff x="2749517" y="1872306"/>
                <a:chExt cx="858472" cy="862017"/>
              </a:xfrm>
            </p:grpSpPr>
            <p:sp>
              <p:nvSpPr>
                <p:cNvPr id="32" name="31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3" name="32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34" name="33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5" name="34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" name="35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7" name="36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8" name="37 Grupo"/>
              <p:cNvGrpSpPr/>
              <p:nvPr/>
            </p:nvGrpSpPr>
            <p:grpSpPr>
              <a:xfrm>
                <a:off x="6772168" y="1524976"/>
                <a:ext cx="858472" cy="862017"/>
                <a:chOff x="2749517" y="1872306"/>
                <a:chExt cx="858472" cy="862017"/>
              </a:xfrm>
            </p:grpSpPr>
            <p:sp>
              <p:nvSpPr>
                <p:cNvPr id="39" name="38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" name="39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41" name="40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2" name="41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3" name="42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4" name="43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5" name="44 Grupo"/>
              <p:cNvGrpSpPr/>
              <p:nvPr/>
            </p:nvGrpSpPr>
            <p:grpSpPr>
              <a:xfrm>
                <a:off x="7665303" y="1524976"/>
                <a:ext cx="858472" cy="862017"/>
                <a:chOff x="2749517" y="1872306"/>
                <a:chExt cx="858472" cy="862017"/>
              </a:xfrm>
            </p:grpSpPr>
            <p:sp>
              <p:nvSpPr>
                <p:cNvPr id="46" name="45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7" name="46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48" name="47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" name="48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0" name="49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1" name="50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2" name="51 Grupo"/>
              <p:cNvGrpSpPr/>
              <p:nvPr/>
            </p:nvGrpSpPr>
            <p:grpSpPr>
              <a:xfrm>
                <a:off x="2295862" y="1524976"/>
                <a:ext cx="858472" cy="862017"/>
                <a:chOff x="2749517" y="1872306"/>
                <a:chExt cx="858472" cy="862017"/>
              </a:xfrm>
            </p:grpSpPr>
            <p:sp>
              <p:nvSpPr>
                <p:cNvPr id="53" name="52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4" name="53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55" name="54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6" name="55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7" name="56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" name="57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09" name="108 Grupo"/>
            <p:cNvGrpSpPr/>
            <p:nvPr/>
          </p:nvGrpSpPr>
          <p:grpSpPr>
            <a:xfrm>
              <a:off x="2288774" y="2411022"/>
              <a:ext cx="6227913" cy="862017"/>
              <a:chOff x="2299406" y="2389757"/>
              <a:chExt cx="6227913" cy="862017"/>
            </a:xfrm>
          </p:grpSpPr>
          <p:grpSp>
            <p:nvGrpSpPr>
              <p:cNvPr id="59" name="58 Grupo"/>
              <p:cNvGrpSpPr/>
              <p:nvPr/>
            </p:nvGrpSpPr>
            <p:grpSpPr>
              <a:xfrm>
                <a:off x="3192541" y="2389757"/>
                <a:ext cx="858472" cy="862017"/>
                <a:chOff x="2749517" y="1872306"/>
                <a:chExt cx="858472" cy="862017"/>
              </a:xfrm>
            </p:grpSpPr>
            <p:sp>
              <p:nvSpPr>
                <p:cNvPr id="60" name="59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1" name="60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62" name="61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3" name="62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4" name="63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5" name="64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6" name="65 Grupo"/>
              <p:cNvGrpSpPr/>
              <p:nvPr/>
            </p:nvGrpSpPr>
            <p:grpSpPr>
              <a:xfrm>
                <a:off x="4099853" y="2389757"/>
                <a:ext cx="858472" cy="862017"/>
                <a:chOff x="2749517" y="1872306"/>
                <a:chExt cx="858472" cy="862017"/>
              </a:xfrm>
            </p:grpSpPr>
            <p:sp>
              <p:nvSpPr>
                <p:cNvPr id="67" name="66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8" name="67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69" name="68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0" name="69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1" name="70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2" name="71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73" name="72 Grupo"/>
              <p:cNvGrpSpPr/>
              <p:nvPr/>
            </p:nvGrpSpPr>
            <p:grpSpPr>
              <a:xfrm>
                <a:off x="4989443" y="2389757"/>
                <a:ext cx="858472" cy="862017"/>
                <a:chOff x="2749517" y="1872306"/>
                <a:chExt cx="858472" cy="862017"/>
              </a:xfrm>
            </p:grpSpPr>
            <p:sp>
              <p:nvSpPr>
                <p:cNvPr id="74" name="73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5" name="74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76" name="75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7" name="76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8" name="77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9" name="78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0" name="79 Grupo"/>
              <p:cNvGrpSpPr/>
              <p:nvPr/>
            </p:nvGrpSpPr>
            <p:grpSpPr>
              <a:xfrm>
                <a:off x="5882578" y="2389757"/>
                <a:ext cx="858472" cy="862017"/>
                <a:chOff x="2749517" y="1872306"/>
                <a:chExt cx="858472" cy="862017"/>
              </a:xfrm>
            </p:grpSpPr>
            <p:sp>
              <p:nvSpPr>
                <p:cNvPr id="81" name="80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2" name="81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83" name="82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4" name="83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5" name="84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6" name="85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7" name="86 Grupo"/>
              <p:cNvGrpSpPr/>
              <p:nvPr/>
            </p:nvGrpSpPr>
            <p:grpSpPr>
              <a:xfrm>
                <a:off x="6775712" y="2389757"/>
                <a:ext cx="858472" cy="862017"/>
                <a:chOff x="2749517" y="1872306"/>
                <a:chExt cx="858472" cy="862017"/>
              </a:xfrm>
            </p:grpSpPr>
            <p:sp>
              <p:nvSpPr>
                <p:cNvPr id="88" name="87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9" name="88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90" name="89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1" name="90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2" name="91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3" name="92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4" name="93 Grupo"/>
              <p:cNvGrpSpPr/>
              <p:nvPr/>
            </p:nvGrpSpPr>
            <p:grpSpPr>
              <a:xfrm>
                <a:off x="7668847" y="2389757"/>
                <a:ext cx="858472" cy="862017"/>
                <a:chOff x="2749517" y="1872306"/>
                <a:chExt cx="858472" cy="862017"/>
              </a:xfrm>
            </p:grpSpPr>
            <p:sp>
              <p:nvSpPr>
                <p:cNvPr id="95" name="94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6" name="95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97" name="96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8" name="97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9" name="98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0" name="99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1" name="100 Grupo"/>
              <p:cNvGrpSpPr/>
              <p:nvPr/>
            </p:nvGrpSpPr>
            <p:grpSpPr>
              <a:xfrm>
                <a:off x="2299406" y="2389757"/>
                <a:ext cx="858472" cy="862017"/>
                <a:chOff x="2749517" y="1872306"/>
                <a:chExt cx="858472" cy="862017"/>
              </a:xfrm>
            </p:grpSpPr>
            <p:sp>
              <p:nvSpPr>
                <p:cNvPr id="102" name="101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3" name="102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104" name="103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5" name="104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6" name="105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7" name="106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59" name="158 Grupo"/>
            <p:cNvGrpSpPr/>
            <p:nvPr/>
          </p:nvGrpSpPr>
          <p:grpSpPr>
            <a:xfrm>
              <a:off x="3164188" y="3297069"/>
              <a:ext cx="858472" cy="862017"/>
              <a:chOff x="2749517" y="1872306"/>
              <a:chExt cx="858472" cy="862017"/>
            </a:xfrm>
          </p:grpSpPr>
          <p:sp>
            <p:nvSpPr>
              <p:cNvPr id="160" name="159 Elipse"/>
              <p:cNvSpPr>
                <a:spLocks noChangeAspect="1"/>
              </p:cNvSpPr>
              <p:nvPr/>
            </p:nvSpPr>
            <p:spPr>
              <a:xfrm>
                <a:off x="2913325" y="2030822"/>
                <a:ext cx="553395" cy="55339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1" name="160 CuadroTexto"/>
              <p:cNvSpPr txBox="1"/>
              <p:nvPr/>
            </p:nvSpPr>
            <p:spPr>
              <a:xfrm>
                <a:off x="3019647" y="212651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mtClean="0"/>
                  <a:t>Si</a:t>
                </a:r>
                <a:endParaRPr lang="es-ES"/>
              </a:p>
            </p:txBody>
          </p:sp>
          <p:sp>
            <p:nvSpPr>
              <p:cNvPr id="162" name="161 Elipse"/>
              <p:cNvSpPr>
                <a:spLocks noChangeAspect="1"/>
              </p:cNvSpPr>
              <p:nvPr/>
            </p:nvSpPr>
            <p:spPr>
              <a:xfrm>
                <a:off x="3171275" y="1872306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3" name="162 Elipse"/>
              <p:cNvSpPr>
                <a:spLocks noChangeAspect="1"/>
              </p:cNvSpPr>
              <p:nvPr/>
            </p:nvSpPr>
            <p:spPr>
              <a:xfrm>
                <a:off x="3153554" y="2652027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4" name="163 Elipse"/>
              <p:cNvSpPr>
                <a:spLocks noChangeAspect="1"/>
              </p:cNvSpPr>
              <p:nvPr/>
            </p:nvSpPr>
            <p:spPr>
              <a:xfrm>
                <a:off x="3525693" y="2269255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5" name="164 Elipse"/>
              <p:cNvSpPr>
                <a:spLocks noChangeAspect="1"/>
              </p:cNvSpPr>
              <p:nvPr/>
            </p:nvSpPr>
            <p:spPr>
              <a:xfrm>
                <a:off x="2749517" y="2290520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66" name="165 Grupo"/>
            <p:cNvGrpSpPr/>
            <p:nvPr/>
          </p:nvGrpSpPr>
          <p:grpSpPr>
            <a:xfrm>
              <a:off x="4071500" y="3297069"/>
              <a:ext cx="858472" cy="862017"/>
              <a:chOff x="2749517" y="1872306"/>
              <a:chExt cx="858472" cy="862017"/>
            </a:xfrm>
          </p:grpSpPr>
          <p:sp>
            <p:nvSpPr>
              <p:cNvPr id="167" name="166 Elipse"/>
              <p:cNvSpPr>
                <a:spLocks noChangeAspect="1"/>
              </p:cNvSpPr>
              <p:nvPr/>
            </p:nvSpPr>
            <p:spPr>
              <a:xfrm>
                <a:off x="2913325" y="2030822"/>
                <a:ext cx="553395" cy="55339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8" name="167 CuadroTexto"/>
              <p:cNvSpPr txBox="1"/>
              <p:nvPr/>
            </p:nvSpPr>
            <p:spPr>
              <a:xfrm>
                <a:off x="3019647" y="212651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mtClean="0"/>
                  <a:t>Si</a:t>
                </a:r>
                <a:endParaRPr lang="es-ES"/>
              </a:p>
            </p:txBody>
          </p:sp>
          <p:sp>
            <p:nvSpPr>
              <p:cNvPr id="169" name="168 Elipse"/>
              <p:cNvSpPr>
                <a:spLocks noChangeAspect="1"/>
              </p:cNvSpPr>
              <p:nvPr/>
            </p:nvSpPr>
            <p:spPr>
              <a:xfrm>
                <a:off x="3171275" y="1872306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0" name="169 Elipse"/>
              <p:cNvSpPr>
                <a:spLocks noChangeAspect="1"/>
              </p:cNvSpPr>
              <p:nvPr/>
            </p:nvSpPr>
            <p:spPr>
              <a:xfrm>
                <a:off x="3153554" y="2652027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1" name="170 Elipse"/>
              <p:cNvSpPr>
                <a:spLocks noChangeAspect="1"/>
              </p:cNvSpPr>
              <p:nvPr/>
            </p:nvSpPr>
            <p:spPr>
              <a:xfrm>
                <a:off x="3525693" y="2269255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2" name="171 Elipse"/>
              <p:cNvSpPr>
                <a:spLocks noChangeAspect="1"/>
              </p:cNvSpPr>
              <p:nvPr/>
            </p:nvSpPr>
            <p:spPr>
              <a:xfrm>
                <a:off x="2749517" y="2290520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73" name="172 Grupo"/>
            <p:cNvGrpSpPr/>
            <p:nvPr/>
          </p:nvGrpSpPr>
          <p:grpSpPr>
            <a:xfrm>
              <a:off x="4961090" y="3297069"/>
              <a:ext cx="858472" cy="862017"/>
              <a:chOff x="2749517" y="1872306"/>
              <a:chExt cx="858472" cy="862017"/>
            </a:xfrm>
          </p:grpSpPr>
          <p:sp>
            <p:nvSpPr>
              <p:cNvPr id="174" name="173 Elipse"/>
              <p:cNvSpPr>
                <a:spLocks noChangeAspect="1"/>
              </p:cNvSpPr>
              <p:nvPr/>
            </p:nvSpPr>
            <p:spPr>
              <a:xfrm>
                <a:off x="2913325" y="2030822"/>
                <a:ext cx="553395" cy="55339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5" name="174 CuadroTexto"/>
              <p:cNvSpPr txBox="1"/>
              <p:nvPr/>
            </p:nvSpPr>
            <p:spPr>
              <a:xfrm>
                <a:off x="3019647" y="212651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mtClean="0"/>
                  <a:t>Si</a:t>
                </a:r>
                <a:endParaRPr lang="es-ES"/>
              </a:p>
            </p:txBody>
          </p:sp>
          <p:sp>
            <p:nvSpPr>
              <p:cNvPr id="176" name="175 Elipse"/>
              <p:cNvSpPr>
                <a:spLocks noChangeAspect="1"/>
              </p:cNvSpPr>
              <p:nvPr/>
            </p:nvSpPr>
            <p:spPr>
              <a:xfrm>
                <a:off x="3171275" y="1872306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7" name="176 Elipse"/>
              <p:cNvSpPr>
                <a:spLocks noChangeAspect="1"/>
              </p:cNvSpPr>
              <p:nvPr/>
            </p:nvSpPr>
            <p:spPr>
              <a:xfrm>
                <a:off x="3153554" y="2652027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8" name="177 Elipse"/>
              <p:cNvSpPr>
                <a:spLocks noChangeAspect="1"/>
              </p:cNvSpPr>
              <p:nvPr/>
            </p:nvSpPr>
            <p:spPr>
              <a:xfrm>
                <a:off x="3525693" y="2269255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9" name="178 Elipse"/>
              <p:cNvSpPr>
                <a:spLocks noChangeAspect="1"/>
              </p:cNvSpPr>
              <p:nvPr/>
            </p:nvSpPr>
            <p:spPr>
              <a:xfrm>
                <a:off x="2749517" y="2290520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80" name="179 Grupo"/>
            <p:cNvGrpSpPr/>
            <p:nvPr/>
          </p:nvGrpSpPr>
          <p:grpSpPr>
            <a:xfrm>
              <a:off x="5854225" y="3297069"/>
              <a:ext cx="858472" cy="862017"/>
              <a:chOff x="2749517" y="1872306"/>
              <a:chExt cx="858472" cy="862017"/>
            </a:xfrm>
          </p:grpSpPr>
          <p:sp>
            <p:nvSpPr>
              <p:cNvPr id="181" name="180 Elipse"/>
              <p:cNvSpPr>
                <a:spLocks noChangeAspect="1"/>
              </p:cNvSpPr>
              <p:nvPr/>
            </p:nvSpPr>
            <p:spPr>
              <a:xfrm>
                <a:off x="2913325" y="2030822"/>
                <a:ext cx="553395" cy="55339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2" name="181 CuadroTexto"/>
              <p:cNvSpPr txBox="1"/>
              <p:nvPr/>
            </p:nvSpPr>
            <p:spPr>
              <a:xfrm>
                <a:off x="3019647" y="212651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mtClean="0"/>
                  <a:t>Si</a:t>
                </a:r>
                <a:endParaRPr lang="es-ES"/>
              </a:p>
            </p:txBody>
          </p:sp>
          <p:sp>
            <p:nvSpPr>
              <p:cNvPr id="183" name="182 Elipse"/>
              <p:cNvSpPr>
                <a:spLocks noChangeAspect="1"/>
              </p:cNvSpPr>
              <p:nvPr/>
            </p:nvSpPr>
            <p:spPr>
              <a:xfrm>
                <a:off x="3171275" y="1872306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4" name="183 Elipse"/>
              <p:cNvSpPr>
                <a:spLocks noChangeAspect="1"/>
              </p:cNvSpPr>
              <p:nvPr/>
            </p:nvSpPr>
            <p:spPr>
              <a:xfrm>
                <a:off x="3153554" y="2652027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5" name="184 Elipse"/>
              <p:cNvSpPr>
                <a:spLocks noChangeAspect="1"/>
              </p:cNvSpPr>
              <p:nvPr/>
            </p:nvSpPr>
            <p:spPr>
              <a:xfrm>
                <a:off x="3525693" y="2269255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6" name="185 Elipse"/>
              <p:cNvSpPr>
                <a:spLocks noChangeAspect="1"/>
              </p:cNvSpPr>
              <p:nvPr/>
            </p:nvSpPr>
            <p:spPr>
              <a:xfrm>
                <a:off x="2749517" y="2290520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87" name="186 Grupo"/>
            <p:cNvGrpSpPr/>
            <p:nvPr/>
          </p:nvGrpSpPr>
          <p:grpSpPr>
            <a:xfrm>
              <a:off x="6747359" y="3297069"/>
              <a:ext cx="858472" cy="862017"/>
              <a:chOff x="2749517" y="1872306"/>
              <a:chExt cx="858472" cy="862017"/>
            </a:xfrm>
          </p:grpSpPr>
          <p:sp>
            <p:nvSpPr>
              <p:cNvPr id="188" name="187 Elipse"/>
              <p:cNvSpPr>
                <a:spLocks noChangeAspect="1"/>
              </p:cNvSpPr>
              <p:nvPr/>
            </p:nvSpPr>
            <p:spPr>
              <a:xfrm>
                <a:off x="2913325" y="2030822"/>
                <a:ext cx="553395" cy="55339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9" name="188 CuadroTexto"/>
              <p:cNvSpPr txBox="1"/>
              <p:nvPr/>
            </p:nvSpPr>
            <p:spPr>
              <a:xfrm>
                <a:off x="3019647" y="212651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mtClean="0"/>
                  <a:t>Si</a:t>
                </a:r>
                <a:endParaRPr lang="es-ES"/>
              </a:p>
            </p:txBody>
          </p:sp>
          <p:sp>
            <p:nvSpPr>
              <p:cNvPr id="190" name="189 Elipse"/>
              <p:cNvSpPr>
                <a:spLocks noChangeAspect="1"/>
              </p:cNvSpPr>
              <p:nvPr/>
            </p:nvSpPr>
            <p:spPr>
              <a:xfrm>
                <a:off x="3171275" y="1872306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1" name="190 Elipse"/>
              <p:cNvSpPr>
                <a:spLocks noChangeAspect="1"/>
              </p:cNvSpPr>
              <p:nvPr/>
            </p:nvSpPr>
            <p:spPr>
              <a:xfrm>
                <a:off x="3153554" y="2652027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2" name="191 Elipse"/>
              <p:cNvSpPr>
                <a:spLocks noChangeAspect="1"/>
              </p:cNvSpPr>
              <p:nvPr/>
            </p:nvSpPr>
            <p:spPr>
              <a:xfrm>
                <a:off x="3525693" y="2269255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3" name="192 Elipse"/>
              <p:cNvSpPr>
                <a:spLocks noChangeAspect="1"/>
              </p:cNvSpPr>
              <p:nvPr/>
            </p:nvSpPr>
            <p:spPr>
              <a:xfrm>
                <a:off x="2749517" y="2290520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94" name="193 Grupo"/>
            <p:cNvGrpSpPr/>
            <p:nvPr/>
          </p:nvGrpSpPr>
          <p:grpSpPr>
            <a:xfrm>
              <a:off x="7640494" y="3297069"/>
              <a:ext cx="858472" cy="862017"/>
              <a:chOff x="2749517" y="1872306"/>
              <a:chExt cx="858472" cy="862017"/>
            </a:xfrm>
          </p:grpSpPr>
          <p:sp>
            <p:nvSpPr>
              <p:cNvPr id="195" name="194 Elipse"/>
              <p:cNvSpPr>
                <a:spLocks noChangeAspect="1"/>
              </p:cNvSpPr>
              <p:nvPr/>
            </p:nvSpPr>
            <p:spPr>
              <a:xfrm>
                <a:off x="2913325" y="2030822"/>
                <a:ext cx="553395" cy="55339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6" name="195 CuadroTexto"/>
              <p:cNvSpPr txBox="1"/>
              <p:nvPr/>
            </p:nvSpPr>
            <p:spPr>
              <a:xfrm>
                <a:off x="3019647" y="212651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mtClean="0"/>
                  <a:t>Si</a:t>
                </a:r>
                <a:endParaRPr lang="es-ES"/>
              </a:p>
            </p:txBody>
          </p:sp>
          <p:sp>
            <p:nvSpPr>
              <p:cNvPr id="197" name="196 Elipse"/>
              <p:cNvSpPr>
                <a:spLocks noChangeAspect="1"/>
              </p:cNvSpPr>
              <p:nvPr/>
            </p:nvSpPr>
            <p:spPr>
              <a:xfrm>
                <a:off x="3171275" y="1872306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8" name="197 Elipse"/>
              <p:cNvSpPr>
                <a:spLocks noChangeAspect="1"/>
              </p:cNvSpPr>
              <p:nvPr/>
            </p:nvSpPr>
            <p:spPr>
              <a:xfrm>
                <a:off x="3153554" y="2652027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9" name="198 Elipse"/>
              <p:cNvSpPr>
                <a:spLocks noChangeAspect="1"/>
              </p:cNvSpPr>
              <p:nvPr/>
            </p:nvSpPr>
            <p:spPr>
              <a:xfrm>
                <a:off x="3525693" y="2269255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0" name="199 Elipse"/>
              <p:cNvSpPr>
                <a:spLocks noChangeAspect="1"/>
              </p:cNvSpPr>
              <p:nvPr/>
            </p:nvSpPr>
            <p:spPr>
              <a:xfrm>
                <a:off x="2749517" y="2290520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01" name="200 Grupo"/>
            <p:cNvGrpSpPr/>
            <p:nvPr/>
          </p:nvGrpSpPr>
          <p:grpSpPr>
            <a:xfrm>
              <a:off x="2271053" y="3297069"/>
              <a:ext cx="858472" cy="862017"/>
              <a:chOff x="2749517" y="1872306"/>
              <a:chExt cx="858472" cy="862017"/>
            </a:xfrm>
          </p:grpSpPr>
          <p:sp>
            <p:nvSpPr>
              <p:cNvPr id="202" name="201 Elipse"/>
              <p:cNvSpPr>
                <a:spLocks noChangeAspect="1"/>
              </p:cNvSpPr>
              <p:nvPr/>
            </p:nvSpPr>
            <p:spPr>
              <a:xfrm>
                <a:off x="2913325" y="2030822"/>
                <a:ext cx="553395" cy="55339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3" name="202 CuadroTexto"/>
              <p:cNvSpPr txBox="1"/>
              <p:nvPr/>
            </p:nvSpPr>
            <p:spPr>
              <a:xfrm>
                <a:off x="3019647" y="212651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mtClean="0"/>
                  <a:t>Si</a:t>
                </a:r>
                <a:endParaRPr lang="es-ES"/>
              </a:p>
            </p:txBody>
          </p:sp>
          <p:sp>
            <p:nvSpPr>
              <p:cNvPr id="204" name="203 Elipse"/>
              <p:cNvSpPr>
                <a:spLocks noChangeAspect="1"/>
              </p:cNvSpPr>
              <p:nvPr/>
            </p:nvSpPr>
            <p:spPr>
              <a:xfrm>
                <a:off x="3171275" y="1872306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5" name="204 Elipse"/>
              <p:cNvSpPr>
                <a:spLocks noChangeAspect="1"/>
              </p:cNvSpPr>
              <p:nvPr/>
            </p:nvSpPr>
            <p:spPr>
              <a:xfrm>
                <a:off x="3153554" y="2652027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6" name="205 Elipse"/>
              <p:cNvSpPr>
                <a:spLocks noChangeAspect="1"/>
              </p:cNvSpPr>
              <p:nvPr/>
            </p:nvSpPr>
            <p:spPr>
              <a:xfrm>
                <a:off x="3525693" y="2269255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7" name="206 Elipse"/>
              <p:cNvSpPr>
                <a:spLocks noChangeAspect="1"/>
              </p:cNvSpPr>
              <p:nvPr/>
            </p:nvSpPr>
            <p:spPr>
              <a:xfrm>
                <a:off x="2749517" y="2290520"/>
                <a:ext cx="82296" cy="82296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08" name="207 Grupo"/>
            <p:cNvGrpSpPr/>
            <p:nvPr/>
          </p:nvGrpSpPr>
          <p:grpSpPr>
            <a:xfrm>
              <a:off x="2310039" y="624752"/>
              <a:ext cx="6227913" cy="862017"/>
              <a:chOff x="2295862" y="1524976"/>
              <a:chExt cx="6227913" cy="862017"/>
            </a:xfrm>
          </p:grpSpPr>
          <p:grpSp>
            <p:nvGrpSpPr>
              <p:cNvPr id="209" name="208 Grupo"/>
              <p:cNvGrpSpPr/>
              <p:nvPr/>
            </p:nvGrpSpPr>
            <p:grpSpPr>
              <a:xfrm>
                <a:off x="3188997" y="1524976"/>
                <a:ext cx="858472" cy="862017"/>
                <a:chOff x="2749517" y="1872306"/>
                <a:chExt cx="858472" cy="862017"/>
              </a:xfrm>
            </p:grpSpPr>
            <p:sp>
              <p:nvSpPr>
                <p:cNvPr id="252" name="251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53" name="252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254" name="253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55" name="254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56" name="255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57" name="256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10" name="209 Grupo"/>
              <p:cNvGrpSpPr/>
              <p:nvPr/>
            </p:nvGrpSpPr>
            <p:grpSpPr>
              <a:xfrm>
                <a:off x="4096309" y="1524976"/>
                <a:ext cx="858472" cy="862017"/>
                <a:chOff x="2749517" y="1872306"/>
                <a:chExt cx="858472" cy="862017"/>
              </a:xfrm>
            </p:grpSpPr>
            <p:sp>
              <p:nvSpPr>
                <p:cNvPr id="246" name="245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7" name="246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248" name="247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9" name="248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50" name="249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51" name="250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11" name="210 Grupo"/>
              <p:cNvGrpSpPr/>
              <p:nvPr/>
            </p:nvGrpSpPr>
            <p:grpSpPr>
              <a:xfrm>
                <a:off x="4985899" y="1524976"/>
                <a:ext cx="858472" cy="862017"/>
                <a:chOff x="2749517" y="1872306"/>
                <a:chExt cx="858472" cy="862017"/>
              </a:xfrm>
            </p:grpSpPr>
            <p:sp>
              <p:nvSpPr>
                <p:cNvPr id="240" name="239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1" name="240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242" name="241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3" name="242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4" name="243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5" name="244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12" name="211 Grupo"/>
              <p:cNvGrpSpPr/>
              <p:nvPr/>
            </p:nvGrpSpPr>
            <p:grpSpPr>
              <a:xfrm>
                <a:off x="5879034" y="1524976"/>
                <a:ext cx="858472" cy="862017"/>
                <a:chOff x="2749517" y="1872306"/>
                <a:chExt cx="858472" cy="862017"/>
              </a:xfrm>
            </p:grpSpPr>
            <p:sp>
              <p:nvSpPr>
                <p:cNvPr id="234" name="233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35" name="234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236" name="235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37" name="236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38" name="237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39" name="238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13" name="212 Grupo"/>
              <p:cNvGrpSpPr/>
              <p:nvPr/>
            </p:nvGrpSpPr>
            <p:grpSpPr>
              <a:xfrm>
                <a:off x="6772168" y="1524976"/>
                <a:ext cx="858472" cy="862017"/>
                <a:chOff x="2749517" y="1872306"/>
                <a:chExt cx="858472" cy="862017"/>
              </a:xfrm>
            </p:grpSpPr>
            <p:sp>
              <p:nvSpPr>
                <p:cNvPr id="228" name="227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9" name="228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230" name="229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31" name="230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32" name="231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33" name="232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14" name="213 Grupo"/>
              <p:cNvGrpSpPr/>
              <p:nvPr/>
            </p:nvGrpSpPr>
            <p:grpSpPr>
              <a:xfrm>
                <a:off x="7665303" y="1524976"/>
                <a:ext cx="858472" cy="862017"/>
                <a:chOff x="2749517" y="1872306"/>
                <a:chExt cx="858472" cy="862017"/>
              </a:xfrm>
            </p:grpSpPr>
            <p:sp>
              <p:nvSpPr>
                <p:cNvPr id="222" name="221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3" name="222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224" name="223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5" name="224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6" name="225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7" name="226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15" name="214 Grupo"/>
              <p:cNvGrpSpPr/>
              <p:nvPr/>
            </p:nvGrpSpPr>
            <p:grpSpPr>
              <a:xfrm>
                <a:off x="2295862" y="1524976"/>
                <a:ext cx="858472" cy="862017"/>
                <a:chOff x="2749517" y="1872306"/>
                <a:chExt cx="858472" cy="862017"/>
              </a:xfrm>
            </p:grpSpPr>
            <p:sp>
              <p:nvSpPr>
                <p:cNvPr id="216" name="215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17" name="216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218" name="217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19" name="218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0" name="219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1" name="220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258" name="257 Grupo"/>
            <p:cNvGrpSpPr/>
            <p:nvPr/>
          </p:nvGrpSpPr>
          <p:grpSpPr>
            <a:xfrm>
              <a:off x="2267508" y="4176028"/>
              <a:ext cx="6227913" cy="862017"/>
              <a:chOff x="2295862" y="1524976"/>
              <a:chExt cx="6227913" cy="862017"/>
            </a:xfrm>
          </p:grpSpPr>
          <p:grpSp>
            <p:nvGrpSpPr>
              <p:cNvPr id="259" name="258 Grupo"/>
              <p:cNvGrpSpPr/>
              <p:nvPr/>
            </p:nvGrpSpPr>
            <p:grpSpPr>
              <a:xfrm>
                <a:off x="3188997" y="1524976"/>
                <a:ext cx="858472" cy="862017"/>
                <a:chOff x="2749517" y="1872306"/>
                <a:chExt cx="858472" cy="862017"/>
              </a:xfrm>
            </p:grpSpPr>
            <p:sp>
              <p:nvSpPr>
                <p:cNvPr id="302" name="301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3" name="302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304" name="303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5" name="304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6" name="305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7" name="306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60" name="259 Grupo"/>
              <p:cNvGrpSpPr/>
              <p:nvPr/>
            </p:nvGrpSpPr>
            <p:grpSpPr>
              <a:xfrm>
                <a:off x="4096309" y="1524976"/>
                <a:ext cx="858472" cy="862017"/>
                <a:chOff x="2749517" y="1872306"/>
                <a:chExt cx="858472" cy="862017"/>
              </a:xfrm>
            </p:grpSpPr>
            <p:sp>
              <p:nvSpPr>
                <p:cNvPr id="296" name="295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7" name="296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298" name="297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9" name="298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0" name="299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1" name="300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61" name="260 Grupo"/>
              <p:cNvGrpSpPr/>
              <p:nvPr/>
            </p:nvGrpSpPr>
            <p:grpSpPr>
              <a:xfrm>
                <a:off x="4985899" y="1524976"/>
                <a:ext cx="858472" cy="862017"/>
                <a:chOff x="2749517" y="1872306"/>
                <a:chExt cx="858472" cy="862017"/>
              </a:xfrm>
            </p:grpSpPr>
            <p:sp>
              <p:nvSpPr>
                <p:cNvPr id="290" name="289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1" name="290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292" name="291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3" name="292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4" name="293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5" name="294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62" name="261 Grupo"/>
              <p:cNvGrpSpPr/>
              <p:nvPr/>
            </p:nvGrpSpPr>
            <p:grpSpPr>
              <a:xfrm>
                <a:off x="5879034" y="1524976"/>
                <a:ext cx="858472" cy="862017"/>
                <a:chOff x="2749517" y="1872306"/>
                <a:chExt cx="858472" cy="862017"/>
              </a:xfrm>
            </p:grpSpPr>
            <p:sp>
              <p:nvSpPr>
                <p:cNvPr id="284" name="283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85" name="284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286" name="285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87" name="286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88" name="287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89" name="288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63" name="262 Grupo"/>
              <p:cNvGrpSpPr/>
              <p:nvPr/>
            </p:nvGrpSpPr>
            <p:grpSpPr>
              <a:xfrm>
                <a:off x="6772168" y="1524976"/>
                <a:ext cx="858472" cy="862017"/>
                <a:chOff x="2749517" y="1872306"/>
                <a:chExt cx="858472" cy="862017"/>
              </a:xfrm>
            </p:grpSpPr>
            <p:sp>
              <p:nvSpPr>
                <p:cNvPr id="278" name="277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79" name="278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280" name="279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81" name="280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82" name="281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83" name="282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64" name="263 Grupo"/>
              <p:cNvGrpSpPr/>
              <p:nvPr/>
            </p:nvGrpSpPr>
            <p:grpSpPr>
              <a:xfrm>
                <a:off x="7665303" y="1524976"/>
                <a:ext cx="858472" cy="862017"/>
                <a:chOff x="2749517" y="1872306"/>
                <a:chExt cx="858472" cy="862017"/>
              </a:xfrm>
            </p:grpSpPr>
            <p:sp>
              <p:nvSpPr>
                <p:cNvPr id="272" name="271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73" name="272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274" name="273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75" name="274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76" name="275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77" name="276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65" name="264 Grupo"/>
              <p:cNvGrpSpPr/>
              <p:nvPr/>
            </p:nvGrpSpPr>
            <p:grpSpPr>
              <a:xfrm>
                <a:off x="2295862" y="1524976"/>
                <a:ext cx="858472" cy="862017"/>
                <a:chOff x="2749517" y="1872306"/>
                <a:chExt cx="858472" cy="862017"/>
              </a:xfrm>
            </p:grpSpPr>
            <p:sp>
              <p:nvSpPr>
                <p:cNvPr id="266" name="265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7" name="266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268" name="267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9" name="268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70" name="269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71" name="270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308" name="307 Grupo"/>
            <p:cNvGrpSpPr/>
            <p:nvPr/>
          </p:nvGrpSpPr>
          <p:grpSpPr>
            <a:xfrm>
              <a:off x="2310039" y="5058529"/>
              <a:ext cx="6227913" cy="862017"/>
              <a:chOff x="2295862" y="1524976"/>
              <a:chExt cx="6227913" cy="862017"/>
            </a:xfrm>
          </p:grpSpPr>
          <p:grpSp>
            <p:nvGrpSpPr>
              <p:cNvPr id="309" name="308 Grupo"/>
              <p:cNvGrpSpPr/>
              <p:nvPr/>
            </p:nvGrpSpPr>
            <p:grpSpPr>
              <a:xfrm>
                <a:off x="3188997" y="1524976"/>
                <a:ext cx="858472" cy="862017"/>
                <a:chOff x="2749517" y="1872306"/>
                <a:chExt cx="858472" cy="862017"/>
              </a:xfrm>
            </p:grpSpPr>
            <p:sp>
              <p:nvSpPr>
                <p:cNvPr id="352" name="351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53" name="352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354" name="353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55" name="354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56" name="355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57" name="356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10" name="309 Grupo"/>
              <p:cNvGrpSpPr/>
              <p:nvPr/>
            </p:nvGrpSpPr>
            <p:grpSpPr>
              <a:xfrm>
                <a:off x="4096309" y="1524976"/>
                <a:ext cx="858472" cy="862017"/>
                <a:chOff x="2749517" y="1872306"/>
                <a:chExt cx="858472" cy="862017"/>
              </a:xfrm>
            </p:grpSpPr>
            <p:sp>
              <p:nvSpPr>
                <p:cNvPr id="346" name="345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7" name="346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348" name="347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9" name="348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50" name="349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51" name="350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11" name="310 Grupo"/>
              <p:cNvGrpSpPr/>
              <p:nvPr/>
            </p:nvGrpSpPr>
            <p:grpSpPr>
              <a:xfrm>
                <a:off x="4985899" y="1524976"/>
                <a:ext cx="858472" cy="862017"/>
                <a:chOff x="2749517" y="1872306"/>
                <a:chExt cx="858472" cy="862017"/>
              </a:xfrm>
            </p:grpSpPr>
            <p:sp>
              <p:nvSpPr>
                <p:cNvPr id="340" name="339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1" name="340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342" name="341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3" name="342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4" name="343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5" name="344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12" name="311 Grupo"/>
              <p:cNvGrpSpPr/>
              <p:nvPr/>
            </p:nvGrpSpPr>
            <p:grpSpPr>
              <a:xfrm>
                <a:off x="5879034" y="1524976"/>
                <a:ext cx="858472" cy="862017"/>
                <a:chOff x="2749517" y="1872306"/>
                <a:chExt cx="858472" cy="862017"/>
              </a:xfrm>
            </p:grpSpPr>
            <p:sp>
              <p:nvSpPr>
                <p:cNvPr id="334" name="333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35" name="334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336" name="335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37" name="336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38" name="337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39" name="338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13" name="312 Grupo"/>
              <p:cNvGrpSpPr/>
              <p:nvPr/>
            </p:nvGrpSpPr>
            <p:grpSpPr>
              <a:xfrm>
                <a:off x="6772168" y="1524976"/>
                <a:ext cx="858472" cy="862017"/>
                <a:chOff x="2749517" y="1872306"/>
                <a:chExt cx="858472" cy="862017"/>
              </a:xfrm>
            </p:grpSpPr>
            <p:sp>
              <p:nvSpPr>
                <p:cNvPr id="328" name="327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29" name="328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330" name="329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31" name="330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32" name="331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33" name="332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14" name="313 Grupo"/>
              <p:cNvGrpSpPr/>
              <p:nvPr/>
            </p:nvGrpSpPr>
            <p:grpSpPr>
              <a:xfrm>
                <a:off x="7665303" y="1524976"/>
                <a:ext cx="858472" cy="862017"/>
                <a:chOff x="2749517" y="1872306"/>
                <a:chExt cx="858472" cy="862017"/>
              </a:xfrm>
            </p:grpSpPr>
            <p:sp>
              <p:nvSpPr>
                <p:cNvPr id="322" name="321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23" name="322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324" name="323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25" name="324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26" name="325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27" name="326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15" name="314 Grupo"/>
              <p:cNvGrpSpPr/>
              <p:nvPr/>
            </p:nvGrpSpPr>
            <p:grpSpPr>
              <a:xfrm>
                <a:off x="2295862" y="1524976"/>
                <a:ext cx="858472" cy="862017"/>
                <a:chOff x="2749517" y="1872306"/>
                <a:chExt cx="858472" cy="862017"/>
              </a:xfrm>
            </p:grpSpPr>
            <p:sp>
              <p:nvSpPr>
                <p:cNvPr id="316" name="315 Elipse"/>
                <p:cNvSpPr>
                  <a:spLocks noChangeAspect="1"/>
                </p:cNvSpPr>
                <p:nvPr/>
              </p:nvSpPr>
              <p:spPr>
                <a:xfrm>
                  <a:off x="2913325" y="2030822"/>
                  <a:ext cx="553395" cy="5533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7" name="316 CuadroTexto"/>
                <p:cNvSpPr txBox="1"/>
                <p:nvPr/>
              </p:nvSpPr>
              <p:spPr>
                <a:xfrm>
                  <a:off x="3019647" y="212651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Si</a:t>
                  </a:r>
                  <a:endParaRPr lang="es-ES"/>
                </a:p>
              </p:txBody>
            </p:sp>
            <p:sp>
              <p:nvSpPr>
                <p:cNvPr id="318" name="317 Elipse"/>
                <p:cNvSpPr>
                  <a:spLocks noChangeAspect="1"/>
                </p:cNvSpPr>
                <p:nvPr/>
              </p:nvSpPr>
              <p:spPr>
                <a:xfrm>
                  <a:off x="3171275" y="1872306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9" name="318 Elipse"/>
                <p:cNvSpPr>
                  <a:spLocks noChangeAspect="1"/>
                </p:cNvSpPr>
                <p:nvPr/>
              </p:nvSpPr>
              <p:spPr>
                <a:xfrm>
                  <a:off x="3153554" y="2652027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20" name="319 Elipse"/>
                <p:cNvSpPr>
                  <a:spLocks noChangeAspect="1"/>
                </p:cNvSpPr>
                <p:nvPr/>
              </p:nvSpPr>
              <p:spPr>
                <a:xfrm>
                  <a:off x="3525693" y="2269255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21" name="320 Elipse"/>
                <p:cNvSpPr>
                  <a:spLocks noChangeAspect="1"/>
                </p:cNvSpPr>
                <p:nvPr/>
              </p:nvSpPr>
              <p:spPr>
                <a:xfrm>
                  <a:off x="2749517" y="2290520"/>
                  <a:ext cx="82296" cy="82296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8977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01461" y="44624"/>
            <a:ext cx="38818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600" b="1" smtClean="0"/>
              <a:t>Física de semiconductores.</a:t>
            </a:r>
            <a:endParaRPr lang="es-ES" sz="2600" b="1"/>
          </a:p>
        </p:txBody>
      </p:sp>
      <p:grpSp>
        <p:nvGrpSpPr>
          <p:cNvPr id="9" name="8 Grupo"/>
          <p:cNvGrpSpPr/>
          <p:nvPr/>
        </p:nvGrpSpPr>
        <p:grpSpPr>
          <a:xfrm>
            <a:off x="5821223" y="671655"/>
            <a:ext cx="858472" cy="862017"/>
            <a:chOff x="2749517" y="1872306"/>
            <a:chExt cx="858472" cy="862017"/>
          </a:xfrm>
        </p:grpSpPr>
        <p:sp>
          <p:nvSpPr>
            <p:cNvPr id="3" name="2 Elipse"/>
            <p:cNvSpPr>
              <a:spLocks noChangeAspect="1"/>
            </p:cNvSpPr>
            <p:nvPr/>
          </p:nvSpPr>
          <p:spPr>
            <a:xfrm>
              <a:off x="2913325" y="2030822"/>
              <a:ext cx="553395" cy="55339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3019647" y="212651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Si</a:t>
              </a:r>
              <a:endParaRPr lang="es-ES"/>
            </a:p>
          </p:txBody>
        </p:sp>
        <p:sp>
          <p:nvSpPr>
            <p:cNvPr id="5" name="4 Elipse"/>
            <p:cNvSpPr>
              <a:spLocks noChangeAspect="1"/>
            </p:cNvSpPr>
            <p:nvPr/>
          </p:nvSpPr>
          <p:spPr>
            <a:xfrm>
              <a:off x="3171275" y="1872306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Elipse"/>
            <p:cNvSpPr>
              <a:spLocks noChangeAspect="1"/>
            </p:cNvSpPr>
            <p:nvPr/>
          </p:nvSpPr>
          <p:spPr>
            <a:xfrm>
              <a:off x="3153554" y="2652027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Elipse"/>
            <p:cNvSpPr>
              <a:spLocks noChangeAspect="1"/>
            </p:cNvSpPr>
            <p:nvPr/>
          </p:nvSpPr>
          <p:spPr>
            <a:xfrm>
              <a:off x="3525693" y="2269255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Elipse"/>
            <p:cNvSpPr>
              <a:spLocks noChangeAspect="1"/>
            </p:cNvSpPr>
            <p:nvPr/>
          </p:nvSpPr>
          <p:spPr>
            <a:xfrm>
              <a:off x="2749517" y="2290520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2339439"/>
            <a:ext cx="7324017" cy="371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1" name="110 Conector recto de flecha"/>
          <p:cNvCxnSpPr/>
          <p:nvPr/>
        </p:nvCxnSpPr>
        <p:spPr>
          <a:xfrm flipH="1">
            <a:off x="6222670" y="1698171"/>
            <a:ext cx="47501" cy="192380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11 Grupo"/>
          <p:cNvGrpSpPr/>
          <p:nvPr/>
        </p:nvGrpSpPr>
        <p:grpSpPr>
          <a:xfrm>
            <a:off x="8169901" y="1376044"/>
            <a:ext cx="858472" cy="862017"/>
            <a:chOff x="541490" y="2428742"/>
            <a:chExt cx="858472" cy="862017"/>
          </a:xfrm>
        </p:grpSpPr>
        <p:sp>
          <p:nvSpPr>
            <p:cNvPr id="13" name="12 Elipse"/>
            <p:cNvSpPr>
              <a:spLocks noChangeAspect="1"/>
            </p:cNvSpPr>
            <p:nvPr/>
          </p:nvSpPr>
          <p:spPr>
            <a:xfrm>
              <a:off x="705298" y="2587258"/>
              <a:ext cx="553395" cy="553395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769090" y="2661681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As</a:t>
              </a:r>
              <a:endParaRPr lang="es-ES"/>
            </a:p>
          </p:txBody>
        </p:sp>
        <p:sp>
          <p:nvSpPr>
            <p:cNvPr id="15" name="14 Elipse"/>
            <p:cNvSpPr>
              <a:spLocks noChangeAspect="1"/>
            </p:cNvSpPr>
            <p:nvPr/>
          </p:nvSpPr>
          <p:spPr>
            <a:xfrm>
              <a:off x="963248" y="2428742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Elipse"/>
            <p:cNvSpPr>
              <a:spLocks noChangeAspect="1"/>
            </p:cNvSpPr>
            <p:nvPr/>
          </p:nvSpPr>
          <p:spPr>
            <a:xfrm>
              <a:off x="945527" y="3208463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Elipse"/>
            <p:cNvSpPr>
              <a:spLocks noChangeAspect="1"/>
            </p:cNvSpPr>
            <p:nvPr/>
          </p:nvSpPr>
          <p:spPr>
            <a:xfrm>
              <a:off x="1317666" y="2825691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Elipse"/>
            <p:cNvSpPr>
              <a:spLocks noChangeAspect="1"/>
            </p:cNvSpPr>
            <p:nvPr/>
          </p:nvSpPr>
          <p:spPr>
            <a:xfrm>
              <a:off x="541490" y="2846956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8 Elipse"/>
            <p:cNvSpPr>
              <a:spLocks noChangeAspect="1"/>
            </p:cNvSpPr>
            <p:nvPr/>
          </p:nvSpPr>
          <p:spPr>
            <a:xfrm>
              <a:off x="1214886" y="2552788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20" name="19 Conector recto de flecha"/>
          <p:cNvCxnSpPr/>
          <p:nvPr/>
        </p:nvCxnSpPr>
        <p:spPr>
          <a:xfrm flipH="1">
            <a:off x="6602683" y="2066925"/>
            <a:ext cx="1760267" cy="205381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22 Grupo"/>
          <p:cNvGrpSpPr/>
          <p:nvPr/>
        </p:nvGrpSpPr>
        <p:grpSpPr>
          <a:xfrm>
            <a:off x="7522201" y="499744"/>
            <a:ext cx="858472" cy="862017"/>
            <a:chOff x="541490" y="2428742"/>
            <a:chExt cx="858472" cy="862017"/>
          </a:xfrm>
        </p:grpSpPr>
        <p:sp>
          <p:nvSpPr>
            <p:cNvPr id="24" name="23 Elipse"/>
            <p:cNvSpPr>
              <a:spLocks noChangeAspect="1"/>
            </p:cNvSpPr>
            <p:nvPr/>
          </p:nvSpPr>
          <p:spPr>
            <a:xfrm>
              <a:off x="705298" y="2587258"/>
              <a:ext cx="553395" cy="553395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816715" y="2680731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P</a:t>
              </a:r>
              <a:endParaRPr lang="es-ES"/>
            </a:p>
          </p:txBody>
        </p:sp>
        <p:sp>
          <p:nvSpPr>
            <p:cNvPr id="26" name="25 Elipse"/>
            <p:cNvSpPr>
              <a:spLocks noChangeAspect="1"/>
            </p:cNvSpPr>
            <p:nvPr/>
          </p:nvSpPr>
          <p:spPr>
            <a:xfrm>
              <a:off x="963248" y="2428742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Elipse"/>
            <p:cNvSpPr>
              <a:spLocks noChangeAspect="1"/>
            </p:cNvSpPr>
            <p:nvPr/>
          </p:nvSpPr>
          <p:spPr>
            <a:xfrm>
              <a:off x="945527" y="3208463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Elipse"/>
            <p:cNvSpPr>
              <a:spLocks noChangeAspect="1"/>
            </p:cNvSpPr>
            <p:nvPr/>
          </p:nvSpPr>
          <p:spPr>
            <a:xfrm>
              <a:off x="1317666" y="2825691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Elipse"/>
            <p:cNvSpPr>
              <a:spLocks noChangeAspect="1"/>
            </p:cNvSpPr>
            <p:nvPr/>
          </p:nvSpPr>
          <p:spPr>
            <a:xfrm>
              <a:off x="541490" y="2846956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Elipse"/>
            <p:cNvSpPr>
              <a:spLocks noChangeAspect="1"/>
            </p:cNvSpPr>
            <p:nvPr/>
          </p:nvSpPr>
          <p:spPr>
            <a:xfrm>
              <a:off x="1214886" y="2552788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32" name="31 Conector recto de flecha"/>
          <p:cNvCxnSpPr/>
          <p:nvPr/>
        </p:nvCxnSpPr>
        <p:spPr>
          <a:xfrm flipH="1">
            <a:off x="6591300" y="1219200"/>
            <a:ext cx="1190626" cy="24003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33 Grupo"/>
          <p:cNvGrpSpPr/>
          <p:nvPr/>
        </p:nvGrpSpPr>
        <p:grpSpPr>
          <a:xfrm>
            <a:off x="8179426" y="2595244"/>
            <a:ext cx="858472" cy="862017"/>
            <a:chOff x="541490" y="2428742"/>
            <a:chExt cx="858472" cy="862017"/>
          </a:xfrm>
        </p:grpSpPr>
        <p:sp>
          <p:nvSpPr>
            <p:cNvPr id="35" name="34 Elipse"/>
            <p:cNvSpPr>
              <a:spLocks noChangeAspect="1"/>
            </p:cNvSpPr>
            <p:nvPr/>
          </p:nvSpPr>
          <p:spPr>
            <a:xfrm>
              <a:off x="705298" y="2587258"/>
              <a:ext cx="553395" cy="553395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769090" y="2661681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Sb</a:t>
              </a:r>
              <a:endParaRPr lang="es-ES"/>
            </a:p>
          </p:txBody>
        </p:sp>
        <p:sp>
          <p:nvSpPr>
            <p:cNvPr id="37" name="36 Elipse"/>
            <p:cNvSpPr>
              <a:spLocks noChangeAspect="1"/>
            </p:cNvSpPr>
            <p:nvPr/>
          </p:nvSpPr>
          <p:spPr>
            <a:xfrm>
              <a:off x="963248" y="2428742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37 Elipse"/>
            <p:cNvSpPr>
              <a:spLocks noChangeAspect="1"/>
            </p:cNvSpPr>
            <p:nvPr/>
          </p:nvSpPr>
          <p:spPr>
            <a:xfrm>
              <a:off x="945527" y="3208463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38 Elipse"/>
            <p:cNvSpPr>
              <a:spLocks noChangeAspect="1"/>
            </p:cNvSpPr>
            <p:nvPr/>
          </p:nvSpPr>
          <p:spPr>
            <a:xfrm>
              <a:off x="1317666" y="2825691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39 Elipse"/>
            <p:cNvSpPr>
              <a:spLocks noChangeAspect="1"/>
            </p:cNvSpPr>
            <p:nvPr/>
          </p:nvSpPr>
          <p:spPr>
            <a:xfrm>
              <a:off x="541490" y="2846956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40 Elipse"/>
            <p:cNvSpPr>
              <a:spLocks noChangeAspect="1"/>
            </p:cNvSpPr>
            <p:nvPr/>
          </p:nvSpPr>
          <p:spPr>
            <a:xfrm>
              <a:off x="1214886" y="2552788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42" name="41 Conector recto de flecha"/>
          <p:cNvCxnSpPr/>
          <p:nvPr/>
        </p:nvCxnSpPr>
        <p:spPr>
          <a:xfrm flipH="1">
            <a:off x="6610350" y="3286125"/>
            <a:ext cx="1714500" cy="131445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CuadroTexto"/>
          <p:cNvSpPr txBox="1"/>
          <p:nvPr/>
        </p:nvSpPr>
        <p:spPr>
          <a:xfrm>
            <a:off x="2181225" y="1047750"/>
            <a:ext cx="236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Elementos del grupo </a:t>
            </a:r>
            <a:r>
              <a:rPr lang="es-ES" b="1" smtClean="0"/>
              <a:t>V</a:t>
            </a:r>
            <a:endParaRPr lang="es-ES" b="1"/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5972175"/>
            <a:ext cx="45148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30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01461" y="44624"/>
            <a:ext cx="38818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600" b="1" smtClean="0"/>
              <a:t>Física de semiconductores.</a:t>
            </a:r>
            <a:endParaRPr lang="es-ES" sz="2600" b="1"/>
          </a:p>
        </p:txBody>
      </p:sp>
      <p:grpSp>
        <p:nvGrpSpPr>
          <p:cNvPr id="9" name="8 Grupo"/>
          <p:cNvGrpSpPr/>
          <p:nvPr/>
        </p:nvGrpSpPr>
        <p:grpSpPr>
          <a:xfrm>
            <a:off x="548578" y="968538"/>
            <a:ext cx="858472" cy="862017"/>
            <a:chOff x="2749517" y="1872306"/>
            <a:chExt cx="858472" cy="862017"/>
          </a:xfrm>
        </p:grpSpPr>
        <p:sp>
          <p:nvSpPr>
            <p:cNvPr id="3" name="2 Elipse"/>
            <p:cNvSpPr>
              <a:spLocks noChangeAspect="1"/>
            </p:cNvSpPr>
            <p:nvPr/>
          </p:nvSpPr>
          <p:spPr>
            <a:xfrm>
              <a:off x="2913325" y="2030822"/>
              <a:ext cx="553395" cy="55339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3019647" y="212651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Si</a:t>
              </a:r>
              <a:endParaRPr lang="es-ES"/>
            </a:p>
          </p:txBody>
        </p:sp>
        <p:sp>
          <p:nvSpPr>
            <p:cNvPr id="5" name="4 Elipse"/>
            <p:cNvSpPr>
              <a:spLocks noChangeAspect="1"/>
            </p:cNvSpPr>
            <p:nvPr/>
          </p:nvSpPr>
          <p:spPr>
            <a:xfrm>
              <a:off x="3171275" y="1872306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Elipse"/>
            <p:cNvSpPr>
              <a:spLocks noChangeAspect="1"/>
            </p:cNvSpPr>
            <p:nvPr/>
          </p:nvSpPr>
          <p:spPr>
            <a:xfrm>
              <a:off x="3153554" y="2652027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Elipse"/>
            <p:cNvSpPr>
              <a:spLocks noChangeAspect="1"/>
            </p:cNvSpPr>
            <p:nvPr/>
          </p:nvSpPr>
          <p:spPr>
            <a:xfrm>
              <a:off x="3525693" y="2269255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Elipse"/>
            <p:cNvSpPr>
              <a:spLocks noChangeAspect="1"/>
            </p:cNvSpPr>
            <p:nvPr/>
          </p:nvSpPr>
          <p:spPr>
            <a:xfrm>
              <a:off x="2749517" y="2290520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1" name="10 Elipse"/>
          <p:cNvSpPr>
            <a:spLocks noChangeAspect="1"/>
          </p:cNvSpPr>
          <p:nvPr/>
        </p:nvSpPr>
        <p:spPr>
          <a:xfrm>
            <a:off x="3278377" y="1832348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3384699" y="192803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13" name="12 Elipse"/>
          <p:cNvSpPr>
            <a:spLocks noChangeAspect="1"/>
          </p:cNvSpPr>
          <p:nvPr/>
        </p:nvSpPr>
        <p:spPr>
          <a:xfrm>
            <a:off x="3536327" y="167383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>
            <a:spLocks noChangeAspect="1"/>
          </p:cNvSpPr>
          <p:nvPr/>
        </p:nvSpPr>
        <p:spPr>
          <a:xfrm>
            <a:off x="3518606" y="2453553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>
            <a:spLocks noChangeAspect="1"/>
          </p:cNvSpPr>
          <p:nvPr/>
        </p:nvSpPr>
        <p:spPr>
          <a:xfrm>
            <a:off x="3890745" y="2070781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>
            <a:spLocks noChangeAspect="1"/>
          </p:cNvSpPr>
          <p:nvPr/>
        </p:nvSpPr>
        <p:spPr>
          <a:xfrm>
            <a:off x="3114569" y="209204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>
            <a:spLocks noChangeAspect="1"/>
          </p:cNvSpPr>
          <p:nvPr/>
        </p:nvSpPr>
        <p:spPr>
          <a:xfrm>
            <a:off x="4185689" y="1832348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4292011" y="192803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20" name="19 Elipse"/>
          <p:cNvSpPr>
            <a:spLocks noChangeAspect="1"/>
          </p:cNvSpPr>
          <p:nvPr/>
        </p:nvSpPr>
        <p:spPr>
          <a:xfrm>
            <a:off x="4443639" y="167383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>
            <a:spLocks noChangeAspect="1"/>
          </p:cNvSpPr>
          <p:nvPr/>
        </p:nvSpPr>
        <p:spPr>
          <a:xfrm>
            <a:off x="4425918" y="2453553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>
            <a:spLocks noChangeAspect="1"/>
          </p:cNvSpPr>
          <p:nvPr/>
        </p:nvSpPr>
        <p:spPr>
          <a:xfrm>
            <a:off x="4798057" y="2070781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Elipse"/>
          <p:cNvSpPr>
            <a:spLocks noChangeAspect="1"/>
          </p:cNvSpPr>
          <p:nvPr/>
        </p:nvSpPr>
        <p:spPr>
          <a:xfrm>
            <a:off x="4021881" y="209204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Elipse"/>
          <p:cNvSpPr>
            <a:spLocks noChangeAspect="1"/>
          </p:cNvSpPr>
          <p:nvPr/>
        </p:nvSpPr>
        <p:spPr>
          <a:xfrm>
            <a:off x="5075279" y="1832348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CuadroTexto"/>
          <p:cNvSpPr txBox="1"/>
          <p:nvPr/>
        </p:nvSpPr>
        <p:spPr>
          <a:xfrm>
            <a:off x="5181601" y="192803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27" name="26 Elipse"/>
          <p:cNvSpPr>
            <a:spLocks noChangeAspect="1"/>
          </p:cNvSpPr>
          <p:nvPr/>
        </p:nvSpPr>
        <p:spPr>
          <a:xfrm>
            <a:off x="5333229" y="167383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Elipse"/>
          <p:cNvSpPr>
            <a:spLocks noChangeAspect="1"/>
          </p:cNvSpPr>
          <p:nvPr/>
        </p:nvSpPr>
        <p:spPr>
          <a:xfrm>
            <a:off x="5315508" y="2453553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Elipse"/>
          <p:cNvSpPr>
            <a:spLocks noChangeAspect="1"/>
          </p:cNvSpPr>
          <p:nvPr/>
        </p:nvSpPr>
        <p:spPr>
          <a:xfrm>
            <a:off x="5687647" y="2070781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Elipse"/>
          <p:cNvSpPr>
            <a:spLocks noChangeAspect="1"/>
          </p:cNvSpPr>
          <p:nvPr/>
        </p:nvSpPr>
        <p:spPr>
          <a:xfrm>
            <a:off x="4911471" y="209204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Elipse"/>
          <p:cNvSpPr>
            <a:spLocks noChangeAspect="1"/>
          </p:cNvSpPr>
          <p:nvPr/>
        </p:nvSpPr>
        <p:spPr>
          <a:xfrm>
            <a:off x="5968414" y="1832348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CuadroTexto"/>
          <p:cNvSpPr txBox="1"/>
          <p:nvPr/>
        </p:nvSpPr>
        <p:spPr>
          <a:xfrm>
            <a:off x="6074736" y="192803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34" name="33 Elipse"/>
          <p:cNvSpPr>
            <a:spLocks noChangeAspect="1"/>
          </p:cNvSpPr>
          <p:nvPr/>
        </p:nvSpPr>
        <p:spPr>
          <a:xfrm>
            <a:off x="6226364" y="167383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Elipse"/>
          <p:cNvSpPr>
            <a:spLocks noChangeAspect="1"/>
          </p:cNvSpPr>
          <p:nvPr/>
        </p:nvSpPr>
        <p:spPr>
          <a:xfrm>
            <a:off x="6208643" y="2453553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lipse"/>
          <p:cNvSpPr>
            <a:spLocks noChangeAspect="1"/>
          </p:cNvSpPr>
          <p:nvPr/>
        </p:nvSpPr>
        <p:spPr>
          <a:xfrm>
            <a:off x="6580782" y="2070781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lipse"/>
          <p:cNvSpPr>
            <a:spLocks noChangeAspect="1"/>
          </p:cNvSpPr>
          <p:nvPr/>
        </p:nvSpPr>
        <p:spPr>
          <a:xfrm>
            <a:off x="5804606" y="209204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Elipse"/>
          <p:cNvSpPr>
            <a:spLocks noChangeAspect="1"/>
          </p:cNvSpPr>
          <p:nvPr/>
        </p:nvSpPr>
        <p:spPr>
          <a:xfrm>
            <a:off x="6861548" y="1832348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CuadroTexto"/>
          <p:cNvSpPr txBox="1"/>
          <p:nvPr/>
        </p:nvSpPr>
        <p:spPr>
          <a:xfrm>
            <a:off x="6967870" y="192803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41" name="40 Elipse"/>
          <p:cNvSpPr>
            <a:spLocks noChangeAspect="1"/>
          </p:cNvSpPr>
          <p:nvPr/>
        </p:nvSpPr>
        <p:spPr>
          <a:xfrm>
            <a:off x="7119498" y="167383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Elipse"/>
          <p:cNvSpPr>
            <a:spLocks noChangeAspect="1"/>
          </p:cNvSpPr>
          <p:nvPr/>
        </p:nvSpPr>
        <p:spPr>
          <a:xfrm>
            <a:off x="7101777" y="2453553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Elipse"/>
          <p:cNvSpPr>
            <a:spLocks noChangeAspect="1"/>
          </p:cNvSpPr>
          <p:nvPr/>
        </p:nvSpPr>
        <p:spPr>
          <a:xfrm>
            <a:off x="7473916" y="2070781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Elipse"/>
          <p:cNvSpPr>
            <a:spLocks noChangeAspect="1"/>
          </p:cNvSpPr>
          <p:nvPr/>
        </p:nvSpPr>
        <p:spPr>
          <a:xfrm>
            <a:off x="6697740" y="209204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Elipse"/>
          <p:cNvSpPr>
            <a:spLocks noChangeAspect="1"/>
          </p:cNvSpPr>
          <p:nvPr/>
        </p:nvSpPr>
        <p:spPr>
          <a:xfrm>
            <a:off x="7754683" y="1832348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CuadroTexto"/>
          <p:cNvSpPr txBox="1"/>
          <p:nvPr/>
        </p:nvSpPr>
        <p:spPr>
          <a:xfrm>
            <a:off x="7861005" y="192803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48" name="47 Elipse"/>
          <p:cNvSpPr>
            <a:spLocks noChangeAspect="1"/>
          </p:cNvSpPr>
          <p:nvPr/>
        </p:nvSpPr>
        <p:spPr>
          <a:xfrm>
            <a:off x="8012633" y="167383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Elipse"/>
          <p:cNvSpPr>
            <a:spLocks noChangeAspect="1"/>
          </p:cNvSpPr>
          <p:nvPr/>
        </p:nvSpPr>
        <p:spPr>
          <a:xfrm>
            <a:off x="7994912" y="2453553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Elipse"/>
          <p:cNvSpPr>
            <a:spLocks noChangeAspect="1"/>
          </p:cNvSpPr>
          <p:nvPr/>
        </p:nvSpPr>
        <p:spPr>
          <a:xfrm>
            <a:off x="8367051" y="2070781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Elipse"/>
          <p:cNvSpPr>
            <a:spLocks noChangeAspect="1"/>
          </p:cNvSpPr>
          <p:nvPr/>
        </p:nvSpPr>
        <p:spPr>
          <a:xfrm>
            <a:off x="7590875" y="209204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Elipse"/>
          <p:cNvSpPr>
            <a:spLocks noChangeAspect="1"/>
          </p:cNvSpPr>
          <p:nvPr/>
        </p:nvSpPr>
        <p:spPr>
          <a:xfrm>
            <a:off x="2385242" y="1832348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CuadroTexto"/>
          <p:cNvSpPr txBox="1"/>
          <p:nvPr/>
        </p:nvSpPr>
        <p:spPr>
          <a:xfrm>
            <a:off x="2491564" y="192803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55" name="54 Elipse"/>
          <p:cNvSpPr>
            <a:spLocks noChangeAspect="1"/>
          </p:cNvSpPr>
          <p:nvPr/>
        </p:nvSpPr>
        <p:spPr>
          <a:xfrm>
            <a:off x="2643192" y="167383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Elipse"/>
          <p:cNvSpPr>
            <a:spLocks noChangeAspect="1"/>
          </p:cNvSpPr>
          <p:nvPr/>
        </p:nvSpPr>
        <p:spPr>
          <a:xfrm>
            <a:off x="2625471" y="2453553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Elipse"/>
          <p:cNvSpPr>
            <a:spLocks noChangeAspect="1"/>
          </p:cNvSpPr>
          <p:nvPr/>
        </p:nvSpPr>
        <p:spPr>
          <a:xfrm>
            <a:off x="2997610" y="2070781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Elipse"/>
          <p:cNvSpPr>
            <a:spLocks noChangeAspect="1"/>
          </p:cNvSpPr>
          <p:nvPr/>
        </p:nvSpPr>
        <p:spPr>
          <a:xfrm>
            <a:off x="2221434" y="209204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Elipse"/>
          <p:cNvSpPr>
            <a:spLocks noChangeAspect="1"/>
          </p:cNvSpPr>
          <p:nvPr/>
        </p:nvSpPr>
        <p:spPr>
          <a:xfrm>
            <a:off x="3271289" y="2718394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CuadroTexto"/>
          <p:cNvSpPr txBox="1"/>
          <p:nvPr/>
        </p:nvSpPr>
        <p:spPr>
          <a:xfrm>
            <a:off x="3377611" y="281408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62" name="61 Elipse"/>
          <p:cNvSpPr>
            <a:spLocks noChangeAspect="1"/>
          </p:cNvSpPr>
          <p:nvPr/>
        </p:nvSpPr>
        <p:spPr>
          <a:xfrm>
            <a:off x="3529239" y="255987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Elipse"/>
          <p:cNvSpPr>
            <a:spLocks noChangeAspect="1"/>
          </p:cNvSpPr>
          <p:nvPr/>
        </p:nvSpPr>
        <p:spPr>
          <a:xfrm>
            <a:off x="3511518" y="333959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Elipse"/>
          <p:cNvSpPr>
            <a:spLocks noChangeAspect="1"/>
          </p:cNvSpPr>
          <p:nvPr/>
        </p:nvSpPr>
        <p:spPr>
          <a:xfrm>
            <a:off x="3883657" y="2956827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Elipse"/>
          <p:cNvSpPr>
            <a:spLocks noChangeAspect="1"/>
          </p:cNvSpPr>
          <p:nvPr/>
        </p:nvSpPr>
        <p:spPr>
          <a:xfrm>
            <a:off x="3107481" y="297809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66 Elipse"/>
          <p:cNvSpPr>
            <a:spLocks noChangeAspect="1"/>
          </p:cNvSpPr>
          <p:nvPr/>
        </p:nvSpPr>
        <p:spPr>
          <a:xfrm>
            <a:off x="4178601" y="2718394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67 CuadroTexto"/>
          <p:cNvSpPr txBox="1"/>
          <p:nvPr/>
        </p:nvSpPr>
        <p:spPr>
          <a:xfrm>
            <a:off x="4284923" y="281408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69" name="68 Elipse"/>
          <p:cNvSpPr>
            <a:spLocks noChangeAspect="1"/>
          </p:cNvSpPr>
          <p:nvPr/>
        </p:nvSpPr>
        <p:spPr>
          <a:xfrm>
            <a:off x="4436551" y="255987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Elipse"/>
          <p:cNvSpPr>
            <a:spLocks noChangeAspect="1"/>
          </p:cNvSpPr>
          <p:nvPr/>
        </p:nvSpPr>
        <p:spPr>
          <a:xfrm>
            <a:off x="4418830" y="333959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70 Elipse"/>
          <p:cNvSpPr>
            <a:spLocks noChangeAspect="1"/>
          </p:cNvSpPr>
          <p:nvPr/>
        </p:nvSpPr>
        <p:spPr>
          <a:xfrm>
            <a:off x="4790969" y="2956827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71 Elipse"/>
          <p:cNvSpPr>
            <a:spLocks noChangeAspect="1"/>
          </p:cNvSpPr>
          <p:nvPr/>
        </p:nvSpPr>
        <p:spPr>
          <a:xfrm>
            <a:off x="4014793" y="297809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11" name="110 Grupo"/>
          <p:cNvGrpSpPr/>
          <p:nvPr/>
        </p:nvGrpSpPr>
        <p:grpSpPr>
          <a:xfrm>
            <a:off x="4904383" y="2559878"/>
            <a:ext cx="858472" cy="862017"/>
            <a:chOff x="4904383" y="2559878"/>
            <a:chExt cx="858472" cy="862017"/>
          </a:xfrm>
        </p:grpSpPr>
        <p:sp>
          <p:nvSpPr>
            <p:cNvPr id="74" name="73 Elipse"/>
            <p:cNvSpPr>
              <a:spLocks noChangeAspect="1"/>
            </p:cNvSpPr>
            <p:nvPr/>
          </p:nvSpPr>
          <p:spPr>
            <a:xfrm>
              <a:off x="5068191" y="2718394"/>
              <a:ext cx="553395" cy="55339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5" name="74 CuadroTexto"/>
            <p:cNvSpPr txBox="1"/>
            <p:nvPr/>
          </p:nvSpPr>
          <p:spPr>
            <a:xfrm>
              <a:off x="5174513" y="281408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Si</a:t>
              </a:r>
              <a:endParaRPr lang="es-ES"/>
            </a:p>
          </p:txBody>
        </p:sp>
        <p:sp>
          <p:nvSpPr>
            <p:cNvPr id="76" name="75 Elipse"/>
            <p:cNvSpPr>
              <a:spLocks noChangeAspect="1"/>
            </p:cNvSpPr>
            <p:nvPr/>
          </p:nvSpPr>
          <p:spPr>
            <a:xfrm>
              <a:off x="5326141" y="2559878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7" name="76 Elipse"/>
            <p:cNvSpPr>
              <a:spLocks noChangeAspect="1"/>
            </p:cNvSpPr>
            <p:nvPr/>
          </p:nvSpPr>
          <p:spPr>
            <a:xfrm>
              <a:off x="5308420" y="3339599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8" name="77 Elipse"/>
            <p:cNvSpPr>
              <a:spLocks noChangeAspect="1"/>
            </p:cNvSpPr>
            <p:nvPr/>
          </p:nvSpPr>
          <p:spPr>
            <a:xfrm>
              <a:off x="5680559" y="2956827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9" name="78 Elipse"/>
            <p:cNvSpPr>
              <a:spLocks noChangeAspect="1"/>
            </p:cNvSpPr>
            <p:nvPr/>
          </p:nvSpPr>
          <p:spPr>
            <a:xfrm>
              <a:off x="4904383" y="2978092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1" name="80 Elipse"/>
          <p:cNvSpPr>
            <a:spLocks noChangeAspect="1"/>
          </p:cNvSpPr>
          <p:nvPr/>
        </p:nvSpPr>
        <p:spPr>
          <a:xfrm>
            <a:off x="5961326" y="2718394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" name="81 CuadroTexto"/>
          <p:cNvSpPr txBox="1"/>
          <p:nvPr/>
        </p:nvSpPr>
        <p:spPr>
          <a:xfrm>
            <a:off x="6067648" y="281408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83" name="82 Elipse"/>
          <p:cNvSpPr>
            <a:spLocks noChangeAspect="1"/>
          </p:cNvSpPr>
          <p:nvPr/>
        </p:nvSpPr>
        <p:spPr>
          <a:xfrm>
            <a:off x="6219276" y="255987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83 Elipse"/>
          <p:cNvSpPr>
            <a:spLocks noChangeAspect="1"/>
          </p:cNvSpPr>
          <p:nvPr/>
        </p:nvSpPr>
        <p:spPr>
          <a:xfrm>
            <a:off x="6201555" y="333959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5" name="84 Elipse"/>
          <p:cNvSpPr>
            <a:spLocks noChangeAspect="1"/>
          </p:cNvSpPr>
          <p:nvPr/>
        </p:nvSpPr>
        <p:spPr>
          <a:xfrm>
            <a:off x="6573694" y="2956827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85 Elipse"/>
          <p:cNvSpPr>
            <a:spLocks noChangeAspect="1"/>
          </p:cNvSpPr>
          <p:nvPr/>
        </p:nvSpPr>
        <p:spPr>
          <a:xfrm>
            <a:off x="5797518" y="297809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8" name="87 Elipse"/>
          <p:cNvSpPr>
            <a:spLocks noChangeAspect="1"/>
          </p:cNvSpPr>
          <p:nvPr/>
        </p:nvSpPr>
        <p:spPr>
          <a:xfrm>
            <a:off x="6854460" y="2718394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9" name="88 CuadroTexto"/>
          <p:cNvSpPr txBox="1"/>
          <p:nvPr/>
        </p:nvSpPr>
        <p:spPr>
          <a:xfrm>
            <a:off x="6960782" y="281408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90" name="89 Elipse"/>
          <p:cNvSpPr>
            <a:spLocks noChangeAspect="1"/>
          </p:cNvSpPr>
          <p:nvPr/>
        </p:nvSpPr>
        <p:spPr>
          <a:xfrm>
            <a:off x="7112410" y="255987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1" name="90 Elipse"/>
          <p:cNvSpPr>
            <a:spLocks noChangeAspect="1"/>
          </p:cNvSpPr>
          <p:nvPr/>
        </p:nvSpPr>
        <p:spPr>
          <a:xfrm>
            <a:off x="7094689" y="333959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2" name="91 Elipse"/>
          <p:cNvSpPr>
            <a:spLocks noChangeAspect="1"/>
          </p:cNvSpPr>
          <p:nvPr/>
        </p:nvSpPr>
        <p:spPr>
          <a:xfrm>
            <a:off x="7466828" y="2956827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3" name="92 Elipse"/>
          <p:cNvSpPr>
            <a:spLocks noChangeAspect="1"/>
          </p:cNvSpPr>
          <p:nvPr/>
        </p:nvSpPr>
        <p:spPr>
          <a:xfrm>
            <a:off x="6690652" y="297809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5" name="94 Elipse"/>
          <p:cNvSpPr>
            <a:spLocks noChangeAspect="1"/>
          </p:cNvSpPr>
          <p:nvPr/>
        </p:nvSpPr>
        <p:spPr>
          <a:xfrm>
            <a:off x="7747595" y="2718394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6" name="95 CuadroTexto"/>
          <p:cNvSpPr txBox="1"/>
          <p:nvPr/>
        </p:nvSpPr>
        <p:spPr>
          <a:xfrm>
            <a:off x="7853917" y="281408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97" name="96 Elipse"/>
          <p:cNvSpPr>
            <a:spLocks noChangeAspect="1"/>
          </p:cNvSpPr>
          <p:nvPr/>
        </p:nvSpPr>
        <p:spPr>
          <a:xfrm>
            <a:off x="8005545" y="255987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8" name="97 Elipse"/>
          <p:cNvSpPr>
            <a:spLocks noChangeAspect="1"/>
          </p:cNvSpPr>
          <p:nvPr/>
        </p:nvSpPr>
        <p:spPr>
          <a:xfrm>
            <a:off x="7987824" y="333959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9" name="98 Elipse"/>
          <p:cNvSpPr>
            <a:spLocks noChangeAspect="1"/>
          </p:cNvSpPr>
          <p:nvPr/>
        </p:nvSpPr>
        <p:spPr>
          <a:xfrm>
            <a:off x="8359963" y="2956827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99 Elipse"/>
          <p:cNvSpPr>
            <a:spLocks noChangeAspect="1"/>
          </p:cNvSpPr>
          <p:nvPr/>
        </p:nvSpPr>
        <p:spPr>
          <a:xfrm>
            <a:off x="7583787" y="297809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101 Elipse"/>
          <p:cNvSpPr>
            <a:spLocks noChangeAspect="1"/>
          </p:cNvSpPr>
          <p:nvPr/>
        </p:nvSpPr>
        <p:spPr>
          <a:xfrm>
            <a:off x="2378154" y="2718394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3" name="102 CuadroTexto"/>
          <p:cNvSpPr txBox="1"/>
          <p:nvPr/>
        </p:nvSpPr>
        <p:spPr>
          <a:xfrm>
            <a:off x="2484476" y="281408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104" name="103 Elipse"/>
          <p:cNvSpPr>
            <a:spLocks noChangeAspect="1"/>
          </p:cNvSpPr>
          <p:nvPr/>
        </p:nvSpPr>
        <p:spPr>
          <a:xfrm>
            <a:off x="2636104" y="255987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5" name="104 Elipse"/>
          <p:cNvSpPr>
            <a:spLocks noChangeAspect="1"/>
          </p:cNvSpPr>
          <p:nvPr/>
        </p:nvSpPr>
        <p:spPr>
          <a:xfrm>
            <a:off x="2618383" y="333959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6" name="105 Elipse"/>
          <p:cNvSpPr>
            <a:spLocks noChangeAspect="1"/>
          </p:cNvSpPr>
          <p:nvPr/>
        </p:nvSpPr>
        <p:spPr>
          <a:xfrm>
            <a:off x="2990522" y="2956827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7" name="106 Elipse"/>
          <p:cNvSpPr>
            <a:spLocks noChangeAspect="1"/>
          </p:cNvSpPr>
          <p:nvPr/>
        </p:nvSpPr>
        <p:spPr>
          <a:xfrm>
            <a:off x="2214346" y="297809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0" name="159 Elipse"/>
          <p:cNvSpPr>
            <a:spLocks noChangeAspect="1"/>
          </p:cNvSpPr>
          <p:nvPr/>
        </p:nvSpPr>
        <p:spPr>
          <a:xfrm>
            <a:off x="3253568" y="3604441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1" name="160 CuadroTexto"/>
          <p:cNvSpPr txBox="1"/>
          <p:nvPr/>
        </p:nvSpPr>
        <p:spPr>
          <a:xfrm>
            <a:off x="3359890" y="37001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162" name="161 Elipse"/>
          <p:cNvSpPr>
            <a:spLocks noChangeAspect="1"/>
          </p:cNvSpPr>
          <p:nvPr/>
        </p:nvSpPr>
        <p:spPr>
          <a:xfrm>
            <a:off x="3511518" y="344592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3" name="162 Elipse"/>
          <p:cNvSpPr>
            <a:spLocks noChangeAspect="1"/>
          </p:cNvSpPr>
          <p:nvPr/>
        </p:nvSpPr>
        <p:spPr>
          <a:xfrm>
            <a:off x="3493797" y="422564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4" name="163 Elipse"/>
          <p:cNvSpPr>
            <a:spLocks noChangeAspect="1"/>
          </p:cNvSpPr>
          <p:nvPr/>
        </p:nvSpPr>
        <p:spPr>
          <a:xfrm>
            <a:off x="3865936" y="384287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5" name="164 Elipse"/>
          <p:cNvSpPr>
            <a:spLocks noChangeAspect="1"/>
          </p:cNvSpPr>
          <p:nvPr/>
        </p:nvSpPr>
        <p:spPr>
          <a:xfrm>
            <a:off x="3089760" y="386413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7" name="166 Elipse"/>
          <p:cNvSpPr>
            <a:spLocks noChangeAspect="1"/>
          </p:cNvSpPr>
          <p:nvPr/>
        </p:nvSpPr>
        <p:spPr>
          <a:xfrm>
            <a:off x="4160880" y="3604441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8" name="167 CuadroTexto"/>
          <p:cNvSpPr txBox="1"/>
          <p:nvPr/>
        </p:nvSpPr>
        <p:spPr>
          <a:xfrm>
            <a:off x="4267202" y="37001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169" name="168 Elipse"/>
          <p:cNvSpPr>
            <a:spLocks noChangeAspect="1"/>
          </p:cNvSpPr>
          <p:nvPr/>
        </p:nvSpPr>
        <p:spPr>
          <a:xfrm>
            <a:off x="4418830" y="344592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0" name="169 Elipse"/>
          <p:cNvSpPr>
            <a:spLocks noChangeAspect="1"/>
          </p:cNvSpPr>
          <p:nvPr/>
        </p:nvSpPr>
        <p:spPr>
          <a:xfrm>
            <a:off x="4401109" y="422564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1" name="170 Elipse"/>
          <p:cNvSpPr>
            <a:spLocks noChangeAspect="1"/>
          </p:cNvSpPr>
          <p:nvPr/>
        </p:nvSpPr>
        <p:spPr>
          <a:xfrm>
            <a:off x="4773248" y="384287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2" name="171 Elipse"/>
          <p:cNvSpPr>
            <a:spLocks noChangeAspect="1"/>
          </p:cNvSpPr>
          <p:nvPr/>
        </p:nvSpPr>
        <p:spPr>
          <a:xfrm>
            <a:off x="3997072" y="386413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4" name="173 Elipse"/>
          <p:cNvSpPr>
            <a:spLocks noChangeAspect="1"/>
          </p:cNvSpPr>
          <p:nvPr/>
        </p:nvSpPr>
        <p:spPr>
          <a:xfrm>
            <a:off x="5050470" y="3604441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5" name="174 CuadroTexto"/>
          <p:cNvSpPr txBox="1"/>
          <p:nvPr/>
        </p:nvSpPr>
        <p:spPr>
          <a:xfrm>
            <a:off x="5156792" y="37001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176" name="175 Elipse"/>
          <p:cNvSpPr>
            <a:spLocks noChangeAspect="1"/>
          </p:cNvSpPr>
          <p:nvPr/>
        </p:nvSpPr>
        <p:spPr>
          <a:xfrm>
            <a:off x="5308420" y="344592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7" name="176 Elipse"/>
          <p:cNvSpPr>
            <a:spLocks noChangeAspect="1"/>
          </p:cNvSpPr>
          <p:nvPr/>
        </p:nvSpPr>
        <p:spPr>
          <a:xfrm>
            <a:off x="5290699" y="422564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8" name="177 Elipse"/>
          <p:cNvSpPr>
            <a:spLocks noChangeAspect="1"/>
          </p:cNvSpPr>
          <p:nvPr/>
        </p:nvSpPr>
        <p:spPr>
          <a:xfrm>
            <a:off x="5662838" y="384287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9" name="178 Elipse"/>
          <p:cNvSpPr>
            <a:spLocks noChangeAspect="1"/>
          </p:cNvSpPr>
          <p:nvPr/>
        </p:nvSpPr>
        <p:spPr>
          <a:xfrm>
            <a:off x="4886662" y="386413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1" name="180 Elipse"/>
          <p:cNvSpPr>
            <a:spLocks noChangeAspect="1"/>
          </p:cNvSpPr>
          <p:nvPr/>
        </p:nvSpPr>
        <p:spPr>
          <a:xfrm>
            <a:off x="5943605" y="3604441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2" name="181 CuadroTexto"/>
          <p:cNvSpPr txBox="1"/>
          <p:nvPr/>
        </p:nvSpPr>
        <p:spPr>
          <a:xfrm>
            <a:off x="6049927" y="37001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183" name="182 Elipse"/>
          <p:cNvSpPr>
            <a:spLocks noChangeAspect="1"/>
          </p:cNvSpPr>
          <p:nvPr/>
        </p:nvSpPr>
        <p:spPr>
          <a:xfrm>
            <a:off x="6201555" y="344592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4" name="183 Elipse"/>
          <p:cNvSpPr>
            <a:spLocks noChangeAspect="1"/>
          </p:cNvSpPr>
          <p:nvPr/>
        </p:nvSpPr>
        <p:spPr>
          <a:xfrm>
            <a:off x="6183834" y="422564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5" name="184 Elipse"/>
          <p:cNvSpPr>
            <a:spLocks noChangeAspect="1"/>
          </p:cNvSpPr>
          <p:nvPr/>
        </p:nvSpPr>
        <p:spPr>
          <a:xfrm>
            <a:off x="6555973" y="384287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6" name="185 Elipse"/>
          <p:cNvSpPr>
            <a:spLocks noChangeAspect="1"/>
          </p:cNvSpPr>
          <p:nvPr/>
        </p:nvSpPr>
        <p:spPr>
          <a:xfrm>
            <a:off x="5779797" y="386413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8" name="187 Elipse"/>
          <p:cNvSpPr>
            <a:spLocks noChangeAspect="1"/>
          </p:cNvSpPr>
          <p:nvPr/>
        </p:nvSpPr>
        <p:spPr>
          <a:xfrm>
            <a:off x="6836739" y="3604441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9" name="188 CuadroTexto"/>
          <p:cNvSpPr txBox="1"/>
          <p:nvPr/>
        </p:nvSpPr>
        <p:spPr>
          <a:xfrm>
            <a:off x="6943061" y="37001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190" name="189 Elipse"/>
          <p:cNvSpPr>
            <a:spLocks noChangeAspect="1"/>
          </p:cNvSpPr>
          <p:nvPr/>
        </p:nvSpPr>
        <p:spPr>
          <a:xfrm>
            <a:off x="7094689" y="344592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1" name="190 Elipse"/>
          <p:cNvSpPr>
            <a:spLocks noChangeAspect="1"/>
          </p:cNvSpPr>
          <p:nvPr/>
        </p:nvSpPr>
        <p:spPr>
          <a:xfrm>
            <a:off x="7076968" y="422564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2" name="191 Elipse"/>
          <p:cNvSpPr>
            <a:spLocks noChangeAspect="1"/>
          </p:cNvSpPr>
          <p:nvPr/>
        </p:nvSpPr>
        <p:spPr>
          <a:xfrm>
            <a:off x="7449107" y="384287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3" name="192 Elipse"/>
          <p:cNvSpPr>
            <a:spLocks noChangeAspect="1"/>
          </p:cNvSpPr>
          <p:nvPr/>
        </p:nvSpPr>
        <p:spPr>
          <a:xfrm>
            <a:off x="6672931" y="386413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5" name="194 Elipse"/>
          <p:cNvSpPr>
            <a:spLocks noChangeAspect="1"/>
          </p:cNvSpPr>
          <p:nvPr/>
        </p:nvSpPr>
        <p:spPr>
          <a:xfrm>
            <a:off x="7729874" y="3604441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6" name="195 CuadroTexto"/>
          <p:cNvSpPr txBox="1"/>
          <p:nvPr/>
        </p:nvSpPr>
        <p:spPr>
          <a:xfrm>
            <a:off x="7836196" y="37001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197" name="196 Elipse"/>
          <p:cNvSpPr>
            <a:spLocks noChangeAspect="1"/>
          </p:cNvSpPr>
          <p:nvPr/>
        </p:nvSpPr>
        <p:spPr>
          <a:xfrm>
            <a:off x="7987824" y="344592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8" name="197 Elipse"/>
          <p:cNvSpPr>
            <a:spLocks noChangeAspect="1"/>
          </p:cNvSpPr>
          <p:nvPr/>
        </p:nvSpPr>
        <p:spPr>
          <a:xfrm>
            <a:off x="7970103" y="422564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9" name="198 Elipse"/>
          <p:cNvSpPr>
            <a:spLocks noChangeAspect="1"/>
          </p:cNvSpPr>
          <p:nvPr/>
        </p:nvSpPr>
        <p:spPr>
          <a:xfrm>
            <a:off x="8342242" y="384287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0" name="199 Elipse"/>
          <p:cNvSpPr>
            <a:spLocks noChangeAspect="1"/>
          </p:cNvSpPr>
          <p:nvPr/>
        </p:nvSpPr>
        <p:spPr>
          <a:xfrm>
            <a:off x="7566066" y="386413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2" name="201 Elipse"/>
          <p:cNvSpPr>
            <a:spLocks noChangeAspect="1"/>
          </p:cNvSpPr>
          <p:nvPr/>
        </p:nvSpPr>
        <p:spPr>
          <a:xfrm>
            <a:off x="2360433" y="3604441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3" name="202 CuadroTexto"/>
          <p:cNvSpPr txBox="1"/>
          <p:nvPr/>
        </p:nvSpPr>
        <p:spPr>
          <a:xfrm>
            <a:off x="2466755" y="37001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204" name="203 Elipse"/>
          <p:cNvSpPr>
            <a:spLocks noChangeAspect="1"/>
          </p:cNvSpPr>
          <p:nvPr/>
        </p:nvSpPr>
        <p:spPr>
          <a:xfrm>
            <a:off x="2618383" y="344592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5" name="204 Elipse"/>
          <p:cNvSpPr>
            <a:spLocks noChangeAspect="1"/>
          </p:cNvSpPr>
          <p:nvPr/>
        </p:nvSpPr>
        <p:spPr>
          <a:xfrm>
            <a:off x="2600662" y="422564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6" name="205 Elipse"/>
          <p:cNvSpPr>
            <a:spLocks noChangeAspect="1"/>
          </p:cNvSpPr>
          <p:nvPr/>
        </p:nvSpPr>
        <p:spPr>
          <a:xfrm>
            <a:off x="2972801" y="384287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7" name="206 Elipse"/>
          <p:cNvSpPr>
            <a:spLocks noChangeAspect="1"/>
          </p:cNvSpPr>
          <p:nvPr/>
        </p:nvSpPr>
        <p:spPr>
          <a:xfrm>
            <a:off x="2196625" y="386413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2" name="251 Elipse"/>
          <p:cNvSpPr>
            <a:spLocks noChangeAspect="1"/>
          </p:cNvSpPr>
          <p:nvPr/>
        </p:nvSpPr>
        <p:spPr>
          <a:xfrm>
            <a:off x="3292554" y="932124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3" name="252 CuadroTexto"/>
          <p:cNvSpPr txBox="1"/>
          <p:nvPr/>
        </p:nvSpPr>
        <p:spPr>
          <a:xfrm>
            <a:off x="3398876" y="10278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254" name="253 Elipse"/>
          <p:cNvSpPr>
            <a:spLocks noChangeAspect="1"/>
          </p:cNvSpPr>
          <p:nvPr/>
        </p:nvSpPr>
        <p:spPr>
          <a:xfrm>
            <a:off x="3550504" y="77360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5" name="254 Elipse"/>
          <p:cNvSpPr>
            <a:spLocks noChangeAspect="1"/>
          </p:cNvSpPr>
          <p:nvPr/>
        </p:nvSpPr>
        <p:spPr>
          <a:xfrm>
            <a:off x="3532783" y="155332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6" name="255 Elipse"/>
          <p:cNvSpPr>
            <a:spLocks noChangeAspect="1"/>
          </p:cNvSpPr>
          <p:nvPr/>
        </p:nvSpPr>
        <p:spPr>
          <a:xfrm>
            <a:off x="3904922" y="1170557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7" name="256 Elipse"/>
          <p:cNvSpPr>
            <a:spLocks noChangeAspect="1"/>
          </p:cNvSpPr>
          <p:nvPr/>
        </p:nvSpPr>
        <p:spPr>
          <a:xfrm>
            <a:off x="3128746" y="119182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6" name="245 Elipse"/>
          <p:cNvSpPr>
            <a:spLocks noChangeAspect="1"/>
          </p:cNvSpPr>
          <p:nvPr/>
        </p:nvSpPr>
        <p:spPr>
          <a:xfrm>
            <a:off x="4199866" y="932124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7" name="246 CuadroTexto"/>
          <p:cNvSpPr txBox="1"/>
          <p:nvPr/>
        </p:nvSpPr>
        <p:spPr>
          <a:xfrm>
            <a:off x="4306188" y="10278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248" name="247 Elipse"/>
          <p:cNvSpPr>
            <a:spLocks noChangeAspect="1"/>
          </p:cNvSpPr>
          <p:nvPr/>
        </p:nvSpPr>
        <p:spPr>
          <a:xfrm>
            <a:off x="4457816" y="77360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9" name="248 Elipse"/>
          <p:cNvSpPr>
            <a:spLocks noChangeAspect="1"/>
          </p:cNvSpPr>
          <p:nvPr/>
        </p:nvSpPr>
        <p:spPr>
          <a:xfrm>
            <a:off x="4440095" y="155332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0" name="249 Elipse"/>
          <p:cNvSpPr>
            <a:spLocks noChangeAspect="1"/>
          </p:cNvSpPr>
          <p:nvPr/>
        </p:nvSpPr>
        <p:spPr>
          <a:xfrm>
            <a:off x="4812234" y="1170557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1" name="250 Elipse"/>
          <p:cNvSpPr>
            <a:spLocks noChangeAspect="1"/>
          </p:cNvSpPr>
          <p:nvPr/>
        </p:nvSpPr>
        <p:spPr>
          <a:xfrm>
            <a:off x="4036058" y="119182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0" name="239 Elipse"/>
          <p:cNvSpPr>
            <a:spLocks noChangeAspect="1"/>
          </p:cNvSpPr>
          <p:nvPr/>
        </p:nvSpPr>
        <p:spPr>
          <a:xfrm>
            <a:off x="5089456" y="932124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1" name="240 CuadroTexto"/>
          <p:cNvSpPr txBox="1"/>
          <p:nvPr/>
        </p:nvSpPr>
        <p:spPr>
          <a:xfrm>
            <a:off x="5195778" y="10278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242" name="241 Elipse"/>
          <p:cNvSpPr>
            <a:spLocks noChangeAspect="1"/>
          </p:cNvSpPr>
          <p:nvPr/>
        </p:nvSpPr>
        <p:spPr>
          <a:xfrm>
            <a:off x="5347406" y="77360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3" name="242 Elipse"/>
          <p:cNvSpPr>
            <a:spLocks noChangeAspect="1"/>
          </p:cNvSpPr>
          <p:nvPr/>
        </p:nvSpPr>
        <p:spPr>
          <a:xfrm>
            <a:off x="5329685" y="155332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4" name="243 Elipse"/>
          <p:cNvSpPr>
            <a:spLocks noChangeAspect="1"/>
          </p:cNvSpPr>
          <p:nvPr/>
        </p:nvSpPr>
        <p:spPr>
          <a:xfrm>
            <a:off x="5701824" y="1170557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5" name="244 Elipse"/>
          <p:cNvSpPr>
            <a:spLocks noChangeAspect="1"/>
          </p:cNvSpPr>
          <p:nvPr/>
        </p:nvSpPr>
        <p:spPr>
          <a:xfrm>
            <a:off x="4925648" y="119182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4" name="233 Elipse"/>
          <p:cNvSpPr>
            <a:spLocks noChangeAspect="1"/>
          </p:cNvSpPr>
          <p:nvPr/>
        </p:nvSpPr>
        <p:spPr>
          <a:xfrm>
            <a:off x="5982591" y="932124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5" name="234 CuadroTexto"/>
          <p:cNvSpPr txBox="1"/>
          <p:nvPr/>
        </p:nvSpPr>
        <p:spPr>
          <a:xfrm>
            <a:off x="6088913" y="10278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236" name="235 Elipse"/>
          <p:cNvSpPr>
            <a:spLocks noChangeAspect="1"/>
          </p:cNvSpPr>
          <p:nvPr/>
        </p:nvSpPr>
        <p:spPr>
          <a:xfrm>
            <a:off x="6240541" y="77360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7" name="236 Elipse"/>
          <p:cNvSpPr>
            <a:spLocks noChangeAspect="1"/>
          </p:cNvSpPr>
          <p:nvPr/>
        </p:nvSpPr>
        <p:spPr>
          <a:xfrm>
            <a:off x="6222820" y="155332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8" name="237 Elipse"/>
          <p:cNvSpPr>
            <a:spLocks noChangeAspect="1"/>
          </p:cNvSpPr>
          <p:nvPr/>
        </p:nvSpPr>
        <p:spPr>
          <a:xfrm>
            <a:off x="6594959" y="1170557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9" name="238 Elipse"/>
          <p:cNvSpPr>
            <a:spLocks noChangeAspect="1"/>
          </p:cNvSpPr>
          <p:nvPr/>
        </p:nvSpPr>
        <p:spPr>
          <a:xfrm>
            <a:off x="5818783" y="119182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8" name="227 Elipse"/>
          <p:cNvSpPr>
            <a:spLocks noChangeAspect="1"/>
          </p:cNvSpPr>
          <p:nvPr/>
        </p:nvSpPr>
        <p:spPr>
          <a:xfrm>
            <a:off x="6875725" y="932124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9" name="228 CuadroTexto"/>
          <p:cNvSpPr txBox="1"/>
          <p:nvPr/>
        </p:nvSpPr>
        <p:spPr>
          <a:xfrm>
            <a:off x="6982047" y="10278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230" name="229 Elipse"/>
          <p:cNvSpPr>
            <a:spLocks noChangeAspect="1"/>
          </p:cNvSpPr>
          <p:nvPr/>
        </p:nvSpPr>
        <p:spPr>
          <a:xfrm>
            <a:off x="7133675" y="77360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1" name="230 Elipse"/>
          <p:cNvSpPr>
            <a:spLocks noChangeAspect="1"/>
          </p:cNvSpPr>
          <p:nvPr/>
        </p:nvSpPr>
        <p:spPr>
          <a:xfrm>
            <a:off x="7115954" y="155332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2" name="231 Elipse"/>
          <p:cNvSpPr>
            <a:spLocks noChangeAspect="1"/>
          </p:cNvSpPr>
          <p:nvPr/>
        </p:nvSpPr>
        <p:spPr>
          <a:xfrm>
            <a:off x="7488093" y="1170557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3" name="232 Elipse"/>
          <p:cNvSpPr>
            <a:spLocks noChangeAspect="1"/>
          </p:cNvSpPr>
          <p:nvPr/>
        </p:nvSpPr>
        <p:spPr>
          <a:xfrm>
            <a:off x="6711917" y="119182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2" name="221 Elipse"/>
          <p:cNvSpPr>
            <a:spLocks noChangeAspect="1"/>
          </p:cNvSpPr>
          <p:nvPr/>
        </p:nvSpPr>
        <p:spPr>
          <a:xfrm>
            <a:off x="7768860" y="932124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3" name="222 CuadroTexto"/>
          <p:cNvSpPr txBox="1"/>
          <p:nvPr/>
        </p:nvSpPr>
        <p:spPr>
          <a:xfrm>
            <a:off x="7875182" y="10278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224" name="223 Elipse"/>
          <p:cNvSpPr>
            <a:spLocks noChangeAspect="1"/>
          </p:cNvSpPr>
          <p:nvPr/>
        </p:nvSpPr>
        <p:spPr>
          <a:xfrm>
            <a:off x="8026810" y="77360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5" name="224 Elipse"/>
          <p:cNvSpPr>
            <a:spLocks noChangeAspect="1"/>
          </p:cNvSpPr>
          <p:nvPr/>
        </p:nvSpPr>
        <p:spPr>
          <a:xfrm>
            <a:off x="8009089" y="155332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6" name="225 Elipse"/>
          <p:cNvSpPr>
            <a:spLocks noChangeAspect="1"/>
          </p:cNvSpPr>
          <p:nvPr/>
        </p:nvSpPr>
        <p:spPr>
          <a:xfrm>
            <a:off x="8381228" y="1170557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7" name="226 Elipse"/>
          <p:cNvSpPr>
            <a:spLocks noChangeAspect="1"/>
          </p:cNvSpPr>
          <p:nvPr/>
        </p:nvSpPr>
        <p:spPr>
          <a:xfrm>
            <a:off x="7605052" y="119182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6" name="215 Elipse"/>
          <p:cNvSpPr>
            <a:spLocks noChangeAspect="1"/>
          </p:cNvSpPr>
          <p:nvPr/>
        </p:nvSpPr>
        <p:spPr>
          <a:xfrm>
            <a:off x="2399419" y="932124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7" name="216 CuadroTexto"/>
          <p:cNvSpPr txBox="1"/>
          <p:nvPr/>
        </p:nvSpPr>
        <p:spPr>
          <a:xfrm>
            <a:off x="2505741" y="10278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218" name="217 Elipse"/>
          <p:cNvSpPr>
            <a:spLocks noChangeAspect="1"/>
          </p:cNvSpPr>
          <p:nvPr/>
        </p:nvSpPr>
        <p:spPr>
          <a:xfrm>
            <a:off x="2657369" y="77360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9" name="218 Elipse"/>
          <p:cNvSpPr>
            <a:spLocks noChangeAspect="1"/>
          </p:cNvSpPr>
          <p:nvPr/>
        </p:nvSpPr>
        <p:spPr>
          <a:xfrm>
            <a:off x="2639648" y="155332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0" name="219 Elipse"/>
          <p:cNvSpPr>
            <a:spLocks noChangeAspect="1"/>
          </p:cNvSpPr>
          <p:nvPr/>
        </p:nvSpPr>
        <p:spPr>
          <a:xfrm>
            <a:off x="3011787" y="1170557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1" name="220 Elipse"/>
          <p:cNvSpPr>
            <a:spLocks noChangeAspect="1"/>
          </p:cNvSpPr>
          <p:nvPr/>
        </p:nvSpPr>
        <p:spPr>
          <a:xfrm>
            <a:off x="2235611" y="1191822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2" name="301 Elipse"/>
          <p:cNvSpPr>
            <a:spLocks noChangeAspect="1"/>
          </p:cNvSpPr>
          <p:nvPr/>
        </p:nvSpPr>
        <p:spPr>
          <a:xfrm>
            <a:off x="3250023" y="4483400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3" name="302 CuadroTexto"/>
          <p:cNvSpPr txBox="1"/>
          <p:nvPr/>
        </p:nvSpPr>
        <p:spPr>
          <a:xfrm>
            <a:off x="3356345" y="457908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304" name="303 Elipse"/>
          <p:cNvSpPr>
            <a:spLocks noChangeAspect="1"/>
          </p:cNvSpPr>
          <p:nvPr/>
        </p:nvSpPr>
        <p:spPr>
          <a:xfrm>
            <a:off x="3507973" y="432488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5" name="304 Elipse"/>
          <p:cNvSpPr>
            <a:spLocks noChangeAspect="1"/>
          </p:cNvSpPr>
          <p:nvPr/>
        </p:nvSpPr>
        <p:spPr>
          <a:xfrm>
            <a:off x="3490252" y="510460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6" name="305 Elipse"/>
          <p:cNvSpPr>
            <a:spLocks noChangeAspect="1"/>
          </p:cNvSpPr>
          <p:nvPr/>
        </p:nvSpPr>
        <p:spPr>
          <a:xfrm>
            <a:off x="3862391" y="4721833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7" name="306 Elipse"/>
          <p:cNvSpPr>
            <a:spLocks noChangeAspect="1"/>
          </p:cNvSpPr>
          <p:nvPr/>
        </p:nvSpPr>
        <p:spPr>
          <a:xfrm>
            <a:off x="3086215" y="474309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6" name="295 Elipse"/>
          <p:cNvSpPr>
            <a:spLocks noChangeAspect="1"/>
          </p:cNvSpPr>
          <p:nvPr/>
        </p:nvSpPr>
        <p:spPr>
          <a:xfrm>
            <a:off x="4157335" y="4483400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7" name="296 CuadroTexto"/>
          <p:cNvSpPr txBox="1"/>
          <p:nvPr/>
        </p:nvSpPr>
        <p:spPr>
          <a:xfrm>
            <a:off x="4263657" y="457908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298" name="297 Elipse"/>
          <p:cNvSpPr>
            <a:spLocks noChangeAspect="1"/>
          </p:cNvSpPr>
          <p:nvPr/>
        </p:nvSpPr>
        <p:spPr>
          <a:xfrm>
            <a:off x="4415285" y="432488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9" name="298 Elipse"/>
          <p:cNvSpPr>
            <a:spLocks noChangeAspect="1"/>
          </p:cNvSpPr>
          <p:nvPr/>
        </p:nvSpPr>
        <p:spPr>
          <a:xfrm>
            <a:off x="4397564" y="510460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0" name="299 Elipse"/>
          <p:cNvSpPr>
            <a:spLocks noChangeAspect="1"/>
          </p:cNvSpPr>
          <p:nvPr/>
        </p:nvSpPr>
        <p:spPr>
          <a:xfrm>
            <a:off x="4769703" y="4721833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1" name="300 Elipse"/>
          <p:cNvSpPr>
            <a:spLocks noChangeAspect="1"/>
          </p:cNvSpPr>
          <p:nvPr/>
        </p:nvSpPr>
        <p:spPr>
          <a:xfrm>
            <a:off x="3993527" y="474309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0" name="289 Elipse"/>
          <p:cNvSpPr>
            <a:spLocks noChangeAspect="1"/>
          </p:cNvSpPr>
          <p:nvPr/>
        </p:nvSpPr>
        <p:spPr>
          <a:xfrm>
            <a:off x="5046925" y="4483400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1" name="290 CuadroTexto"/>
          <p:cNvSpPr txBox="1"/>
          <p:nvPr/>
        </p:nvSpPr>
        <p:spPr>
          <a:xfrm>
            <a:off x="5153247" y="457908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292" name="291 Elipse"/>
          <p:cNvSpPr>
            <a:spLocks noChangeAspect="1"/>
          </p:cNvSpPr>
          <p:nvPr/>
        </p:nvSpPr>
        <p:spPr>
          <a:xfrm>
            <a:off x="5304875" y="432488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3" name="292 Elipse"/>
          <p:cNvSpPr>
            <a:spLocks noChangeAspect="1"/>
          </p:cNvSpPr>
          <p:nvPr/>
        </p:nvSpPr>
        <p:spPr>
          <a:xfrm>
            <a:off x="5287154" y="510460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4" name="293 Elipse"/>
          <p:cNvSpPr>
            <a:spLocks noChangeAspect="1"/>
          </p:cNvSpPr>
          <p:nvPr/>
        </p:nvSpPr>
        <p:spPr>
          <a:xfrm>
            <a:off x="5659293" y="4721833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5" name="294 Elipse"/>
          <p:cNvSpPr>
            <a:spLocks noChangeAspect="1"/>
          </p:cNvSpPr>
          <p:nvPr/>
        </p:nvSpPr>
        <p:spPr>
          <a:xfrm>
            <a:off x="4883117" y="474309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4" name="283 Elipse"/>
          <p:cNvSpPr>
            <a:spLocks noChangeAspect="1"/>
          </p:cNvSpPr>
          <p:nvPr/>
        </p:nvSpPr>
        <p:spPr>
          <a:xfrm>
            <a:off x="5940060" y="4483400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5" name="284 CuadroTexto"/>
          <p:cNvSpPr txBox="1"/>
          <p:nvPr/>
        </p:nvSpPr>
        <p:spPr>
          <a:xfrm>
            <a:off x="6046382" y="457908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286" name="285 Elipse"/>
          <p:cNvSpPr>
            <a:spLocks noChangeAspect="1"/>
          </p:cNvSpPr>
          <p:nvPr/>
        </p:nvSpPr>
        <p:spPr>
          <a:xfrm>
            <a:off x="6198010" y="432488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7" name="286 Elipse"/>
          <p:cNvSpPr>
            <a:spLocks noChangeAspect="1"/>
          </p:cNvSpPr>
          <p:nvPr/>
        </p:nvSpPr>
        <p:spPr>
          <a:xfrm>
            <a:off x="6180289" y="510460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8" name="287 Elipse"/>
          <p:cNvSpPr>
            <a:spLocks noChangeAspect="1"/>
          </p:cNvSpPr>
          <p:nvPr/>
        </p:nvSpPr>
        <p:spPr>
          <a:xfrm>
            <a:off x="6552428" y="4721833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9" name="288 Elipse"/>
          <p:cNvSpPr>
            <a:spLocks noChangeAspect="1"/>
          </p:cNvSpPr>
          <p:nvPr/>
        </p:nvSpPr>
        <p:spPr>
          <a:xfrm>
            <a:off x="5776252" y="474309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8" name="277 Elipse"/>
          <p:cNvSpPr>
            <a:spLocks noChangeAspect="1"/>
          </p:cNvSpPr>
          <p:nvPr/>
        </p:nvSpPr>
        <p:spPr>
          <a:xfrm>
            <a:off x="6833194" y="4483400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9" name="278 CuadroTexto"/>
          <p:cNvSpPr txBox="1"/>
          <p:nvPr/>
        </p:nvSpPr>
        <p:spPr>
          <a:xfrm>
            <a:off x="6939516" y="457908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280" name="279 Elipse"/>
          <p:cNvSpPr>
            <a:spLocks noChangeAspect="1"/>
          </p:cNvSpPr>
          <p:nvPr/>
        </p:nvSpPr>
        <p:spPr>
          <a:xfrm>
            <a:off x="7091144" y="432488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1" name="280 Elipse"/>
          <p:cNvSpPr>
            <a:spLocks noChangeAspect="1"/>
          </p:cNvSpPr>
          <p:nvPr/>
        </p:nvSpPr>
        <p:spPr>
          <a:xfrm>
            <a:off x="7073423" y="510460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2" name="281 Elipse"/>
          <p:cNvSpPr>
            <a:spLocks noChangeAspect="1"/>
          </p:cNvSpPr>
          <p:nvPr/>
        </p:nvSpPr>
        <p:spPr>
          <a:xfrm>
            <a:off x="7445562" y="4721833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3" name="282 Elipse"/>
          <p:cNvSpPr>
            <a:spLocks noChangeAspect="1"/>
          </p:cNvSpPr>
          <p:nvPr/>
        </p:nvSpPr>
        <p:spPr>
          <a:xfrm>
            <a:off x="6669386" y="474309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2" name="271 Elipse"/>
          <p:cNvSpPr>
            <a:spLocks noChangeAspect="1"/>
          </p:cNvSpPr>
          <p:nvPr/>
        </p:nvSpPr>
        <p:spPr>
          <a:xfrm>
            <a:off x="7726329" y="4483400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3" name="272 CuadroTexto"/>
          <p:cNvSpPr txBox="1"/>
          <p:nvPr/>
        </p:nvSpPr>
        <p:spPr>
          <a:xfrm>
            <a:off x="7832651" y="457908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274" name="273 Elipse"/>
          <p:cNvSpPr>
            <a:spLocks noChangeAspect="1"/>
          </p:cNvSpPr>
          <p:nvPr/>
        </p:nvSpPr>
        <p:spPr>
          <a:xfrm>
            <a:off x="7984279" y="432488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5" name="274 Elipse"/>
          <p:cNvSpPr>
            <a:spLocks noChangeAspect="1"/>
          </p:cNvSpPr>
          <p:nvPr/>
        </p:nvSpPr>
        <p:spPr>
          <a:xfrm>
            <a:off x="7966558" y="510460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6" name="275 Elipse"/>
          <p:cNvSpPr>
            <a:spLocks noChangeAspect="1"/>
          </p:cNvSpPr>
          <p:nvPr/>
        </p:nvSpPr>
        <p:spPr>
          <a:xfrm>
            <a:off x="8338697" y="4721833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7" name="276 Elipse"/>
          <p:cNvSpPr>
            <a:spLocks noChangeAspect="1"/>
          </p:cNvSpPr>
          <p:nvPr/>
        </p:nvSpPr>
        <p:spPr>
          <a:xfrm>
            <a:off x="7562521" y="474309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6" name="265 Elipse"/>
          <p:cNvSpPr>
            <a:spLocks noChangeAspect="1"/>
          </p:cNvSpPr>
          <p:nvPr/>
        </p:nvSpPr>
        <p:spPr>
          <a:xfrm>
            <a:off x="2356888" y="4483400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7" name="266 CuadroTexto"/>
          <p:cNvSpPr txBox="1"/>
          <p:nvPr/>
        </p:nvSpPr>
        <p:spPr>
          <a:xfrm>
            <a:off x="2463210" y="457908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268" name="267 Elipse"/>
          <p:cNvSpPr>
            <a:spLocks noChangeAspect="1"/>
          </p:cNvSpPr>
          <p:nvPr/>
        </p:nvSpPr>
        <p:spPr>
          <a:xfrm>
            <a:off x="2614838" y="432488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9" name="268 Elipse"/>
          <p:cNvSpPr>
            <a:spLocks noChangeAspect="1"/>
          </p:cNvSpPr>
          <p:nvPr/>
        </p:nvSpPr>
        <p:spPr>
          <a:xfrm>
            <a:off x="2597117" y="510460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0" name="269 Elipse"/>
          <p:cNvSpPr>
            <a:spLocks noChangeAspect="1"/>
          </p:cNvSpPr>
          <p:nvPr/>
        </p:nvSpPr>
        <p:spPr>
          <a:xfrm>
            <a:off x="2969256" y="4721833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1" name="270 Elipse"/>
          <p:cNvSpPr>
            <a:spLocks noChangeAspect="1"/>
          </p:cNvSpPr>
          <p:nvPr/>
        </p:nvSpPr>
        <p:spPr>
          <a:xfrm>
            <a:off x="2193080" y="4743098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2" name="351 Elipse"/>
          <p:cNvSpPr>
            <a:spLocks noChangeAspect="1"/>
          </p:cNvSpPr>
          <p:nvPr/>
        </p:nvSpPr>
        <p:spPr>
          <a:xfrm>
            <a:off x="3292554" y="5365901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3" name="352 CuadroTexto"/>
          <p:cNvSpPr txBox="1"/>
          <p:nvPr/>
        </p:nvSpPr>
        <p:spPr>
          <a:xfrm>
            <a:off x="3398876" y="546158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354" name="353 Elipse"/>
          <p:cNvSpPr>
            <a:spLocks noChangeAspect="1"/>
          </p:cNvSpPr>
          <p:nvPr/>
        </p:nvSpPr>
        <p:spPr>
          <a:xfrm>
            <a:off x="3550504" y="520738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5" name="354 Elipse"/>
          <p:cNvSpPr>
            <a:spLocks noChangeAspect="1"/>
          </p:cNvSpPr>
          <p:nvPr/>
        </p:nvSpPr>
        <p:spPr>
          <a:xfrm>
            <a:off x="3532783" y="598710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6" name="355 Elipse"/>
          <p:cNvSpPr>
            <a:spLocks noChangeAspect="1"/>
          </p:cNvSpPr>
          <p:nvPr/>
        </p:nvSpPr>
        <p:spPr>
          <a:xfrm>
            <a:off x="3904922" y="560433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7" name="356 Elipse"/>
          <p:cNvSpPr>
            <a:spLocks noChangeAspect="1"/>
          </p:cNvSpPr>
          <p:nvPr/>
        </p:nvSpPr>
        <p:spPr>
          <a:xfrm>
            <a:off x="3128746" y="562559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6" name="345 Elipse"/>
          <p:cNvSpPr>
            <a:spLocks noChangeAspect="1"/>
          </p:cNvSpPr>
          <p:nvPr/>
        </p:nvSpPr>
        <p:spPr>
          <a:xfrm>
            <a:off x="4199866" y="5365901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7" name="346 CuadroTexto"/>
          <p:cNvSpPr txBox="1"/>
          <p:nvPr/>
        </p:nvSpPr>
        <p:spPr>
          <a:xfrm>
            <a:off x="4306188" y="546158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348" name="347 Elipse"/>
          <p:cNvSpPr>
            <a:spLocks noChangeAspect="1"/>
          </p:cNvSpPr>
          <p:nvPr/>
        </p:nvSpPr>
        <p:spPr>
          <a:xfrm>
            <a:off x="4457816" y="520738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9" name="348 Elipse"/>
          <p:cNvSpPr>
            <a:spLocks noChangeAspect="1"/>
          </p:cNvSpPr>
          <p:nvPr/>
        </p:nvSpPr>
        <p:spPr>
          <a:xfrm>
            <a:off x="4440095" y="598710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0" name="349 Elipse"/>
          <p:cNvSpPr>
            <a:spLocks noChangeAspect="1"/>
          </p:cNvSpPr>
          <p:nvPr/>
        </p:nvSpPr>
        <p:spPr>
          <a:xfrm>
            <a:off x="4812234" y="560433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1" name="350 Elipse"/>
          <p:cNvSpPr>
            <a:spLocks noChangeAspect="1"/>
          </p:cNvSpPr>
          <p:nvPr/>
        </p:nvSpPr>
        <p:spPr>
          <a:xfrm>
            <a:off x="4036058" y="562559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0" name="339 Elipse"/>
          <p:cNvSpPr>
            <a:spLocks noChangeAspect="1"/>
          </p:cNvSpPr>
          <p:nvPr/>
        </p:nvSpPr>
        <p:spPr>
          <a:xfrm>
            <a:off x="5089456" y="5365901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1" name="340 CuadroTexto"/>
          <p:cNvSpPr txBox="1"/>
          <p:nvPr/>
        </p:nvSpPr>
        <p:spPr>
          <a:xfrm>
            <a:off x="5195778" y="546158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342" name="341 Elipse"/>
          <p:cNvSpPr>
            <a:spLocks noChangeAspect="1"/>
          </p:cNvSpPr>
          <p:nvPr/>
        </p:nvSpPr>
        <p:spPr>
          <a:xfrm>
            <a:off x="5347406" y="520738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3" name="342 Elipse"/>
          <p:cNvSpPr>
            <a:spLocks noChangeAspect="1"/>
          </p:cNvSpPr>
          <p:nvPr/>
        </p:nvSpPr>
        <p:spPr>
          <a:xfrm>
            <a:off x="5329685" y="598710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4" name="343 Elipse"/>
          <p:cNvSpPr>
            <a:spLocks noChangeAspect="1"/>
          </p:cNvSpPr>
          <p:nvPr/>
        </p:nvSpPr>
        <p:spPr>
          <a:xfrm>
            <a:off x="5701824" y="560433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5" name="344 Elipse"/>
          <p:cNvSpPr>
            <a:spLocks noChangeAspect="1"/>
          </p:cNvSpPr>
          <p:nvPr/>
        </p:nvSpPr>
        <p:spPr>
          <a:xfrm>
            <a:off x="4925648" y="562559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4" name="333 Elipse"/>
          <p:cNvSpPr>
            <a:spLocks noChangeAspect="1"/>
          </p:cNvSpPr>
          <p:nvPr/>
        </p:nvSpPr>
        <p:spPr>
          <a:xfrm>
            <a:off x="5982591" y="5365901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5" name="334 CuadroTexto"/>
          <p:cNvSpPr txBox="1"/>
          <p:nvPr/>
        </p:nvSpPr>
        <p:spPr>
          <a:xfrm>
            <a:off x="6088913" y="546158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336" name="335 Elipse"/>
          <p:cNvSpPr>
            <a:spLocks noChangeAspect="1"/>
          </p:cNvSpPr>
          <p:nvPr/>
        </p:nvSpPr>
        <p:spPr>
          <a:xfrm>
            <a:off x="6240541" y="520738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7" name="336 Elipse"/>
          <p:cNvSpPr>
            <a:spLocks noChangeAspect="1"/>
          </p:cNvSpPr>
          <p:nvPr/>
        </p:nvSpPr>
        <p:spPr>
          <a:xfrm>
            <a:off x="6222820" y="598710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8" name="337 Elipse"/>
          <p:cNvSpPr>
            <a:spLocks noChangeAspect="1"/>
          </p:cNvSpPr>
          <p:nvPr/>
        </p:nvSpPr>
        <p:spPr>
          <a:xfrm>
            <a:off x="6594959" y="560433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9" name="338 Elipse"/>
          <p:cNvSpPr>
            <a:spLocks noChangeAspect="1"/>
          </p:cNvSpPr>
          <p:nvPr/>
        </p:nvSpPr>
        <p:spPr>
          <a:xfrm>
            <a:off x="5818783" y="562559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8" name="327 Elipse"/>
          <p:cNvSpPr>
            <a:spLocks noChangeAspect="1"/>
          </p:cNvSpPr>
          <p:nvPr/>
        </p:nvSpPr>
        <p:spPr>
          <a:xfrm>
            <a:off x="6875725" y="5365901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9" name="328 CuadroTexto"/>
          <p:cNvSpPr txBox="1"/>
          <p:nvPr/>
        </p:nvSpPr>
        <p:spPr>
          <a:xfrm>
            <a:off x="6982047" y="546158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330" name="329 Elipse"/>
          <p:cNvSpPr>
            <a:spLocks noChangeAspect="1"/>
          </p:cNvSpPr>
          <p:nvPr/>
        </p:nvSpPr>
        <p:spPr>
          <a:xfrm>
            <a:off x="7133675" y="520738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1" name="330 Elipse"/>
          <p:cNvSpPr>
            <a:spLocks noChangeAspect="1"/>
          </p:cNvSpPr>
          <p:nvPr/>
        </p:nvSpPr>
        <p:spPr>
          <a:xfrm>
            <a:off x="7115954" y="598710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2" name="331 Elipse"/>
          <p:cNvSpPr>
            <a:spLocks noChangeAspect="1"/>
          </p:cNvSpPr>
          <p:nvPr/>
        </p:nvSpPr>
        <p:spPr>
          <a:xfrm>
            <a:off x="7488093" y="560433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3" name="332 Elipse"/>
          <p:cNvSpPr>
            <a:spLocks noChangeAspect="1"/>
          </p:cNvSpPr>
          <p:nvPr/>
        </p:nvSpPr>
        <p:spPr>
          <a:xfrm>
            <a:off x="6711917" y="562559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2" name="321 Elipse"/>
          <p:cNvSpPr>
            <a:spLocks noChangeAspect="1"/>
          </p:cNvSpPr>
          <p:nvPr/>
        </p:nvSpPr>
        <p:spPr>
          <a:xfrm>
            <a:off x="7768860" y="5365901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3" name="322 CuadroTexto"/>
          <p:cNvSpPr txBox="1"/>
          <p:nvPr/>
        </p:nvSpPr>
        <p:spPr>
          <a:xfrm>
            <a:off x="7875182" y="546158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324" name="323 Elipse"/>
          <p:cNvSpPr>
            <a:spLocks noChangeAspect="1"/>
          </p:cNvSpPr>
          <p:nvPr/>
        </p:nvSpPr>
        <p:spPr>
          <a:xfrm>
            <a:off x="8026810" y="520738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5" name="324 Elipse"/>
          <p:cNvSpPr>
            <a:spLocks noChangeAspect="1"/>
          </p:cNvSpPr>
          <p:nvPr/>
        </p:nvSpPr>
        <p:spPr>
          <a:xfrm>
            <a:off x="8009089" y="598710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6" name="325 Elipse"/>
          <p:cNvSpPr>
            <a:spLocks noChangeAspect="1"/>
          </p:cNvSpPr>
          <p:nvPr/>
        </p:nvSpPr>
        <p:spPr>
          <a:xfrm>
            <a:off x="8381228" y="560433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7" name="326 Elipse"/>
          <p:cNvSpPr>
            <a:spLocks noChangeAspect="1"/>
          </p:cNvSpPr>
          <p:nvPr/>
        </p:nvSpPr>
        <p:spPr>
          <a:xfrm>
            <a:off x="7605052" y="562559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6" name="315 Elipse"/>
          <p:cNvSpPr>
            <a:spLocks noChangeAspect="1"/>
          </p:cNvSpPr>
          <p:nvPr/>
        </p:nvSpPr>
        <p:spPr>
          <a:xfrm>
            <a:off x="2399419" y="5365901"/>
            <a:ext cx="553395" cy="553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7" name="316 CuadroTexto"/>
          <p:cNvSpPr txBox="1"/>
          <p:nvPr/>
        </p:nvSpPr>
        <p:spPr>
          <a:xfrm>
            <a:off x="2505741" y="546158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Si</a:t>
            </a:r>
            <a:endParaRPr lang="es-ES"/>
          </a:p>
        </p:txBody>
      </p:sp>
      <p:sp>
        <p:nvSpPr>
          <p:cNvPr id="318" name="317 Elipse"/>
          <p:cNvSpPr>
            <a:spLocks noChangeAspect="1"/>
          </p:cNvSpPr>
          <p:nvPr/>
        </p:nvSpPr>
        <p:spPr>
          <a:xfrm>
            <a:off x="2657369" y="5207385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9" name="318 Elipse"/>
          <p:cNvSpPr>
            <a:spLocks noChangeAspect="1"/>
          </p:cNvSpPr>
          <p:nvPr/>
        </p:nvSpPr>
        <p:spPr>
          <a:xfrm>
            <a:off x="2639648" y="598710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0" name="319 Elipse"/>
          <p:cNvSpPr>
            <a:spLocks noChangeAspect="1"/>
          </p:cNvSpPr>
          <p:nvPr/>
        </p:nvSpPr>
        <p:spPr>
          <a:xfrm>
            <a:off x="3011787" y="560433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1" name="320 Elipse"/>
          <p:cNvSpPr>
            <a:spLocks noChangeAspect="1"/>
          </p:cNvSpPr>
          <p:nvPr/>
        </p:nvSpPr>
        <p:spPr>
          <a:xfrm>
            <a:off x="2235611" y="562559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10" name="109 Grupo"/>
          <p:cNvGrpSpPr/>
          <p:nvPr/>
        </p:nvGrpSpPr>
        <p:grpSpPr>
          <a:xfrm>
            <a:off x="541490" y="2428742"/>
            <a:ext cx="858472" cy="862017"/>
            <a:chOff x="541490" y="2428742"/>
            <a:chExt cx="858472" cy="862017"/>
          </a:xfrm>
        </p:grpSpPr>
        <p:sp>
          <p:nvSpPr>
            <p:cNvPr id="360" name="359 Elipse"/>
            <p:cNvSpPr>
              <a:spLocks noChangeAspect="1"/>
            </p:cNvSpPr>
            <p:nvPr/>
          </p:nvSpPr>
          <p:spPr>
            <a:xfrm>
              <a:off x="705298" y="2587258"/>
              <a:ext cx="553395" cy="553395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1" name="360 CuadroTexto"/>
            <p:cNvSpPr txBox="1"/>
            <p:nvPr/>
          </p:nvSpPr>
          <p:spPr>
            <a:xfrm>
              <a:off x="769090" y="2661681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As</a:t>
              </a:r>
              <a:endParaRPr lang="es-ES"/>
            </a:p>
          </p:txBody>
        </p:sp>
        <p:sp>
          <p:nvSpPr>
            <p:cNvPr id="362" name="361 Elipse"/>
            <p:cNvSpPr>
              <a:spLocks noChangeAspect="1"/>
            </p:cNvSpPr>
            <p:nvPr/>
          </p:nvSpPr>
          <p:spPr>
            <a:xfrm>
              <a:off x="963248" y="2428742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3" name="362 Elipse"/>
            <p:cNvSpPr>
              <a:spLocks noChangeAspect="1"/>
            </p:cNvSpPr>
            <p:nvPr/>
          </p:nvSpPr>
          <p:spPr>
            <a:xfrm>
              <a:off x="945527" y="3208463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4" name="363 Elipse"/>
            <p:cNvSpPr>
              <a:spLocks noChangeAspect="1"/>
            </p:cNvSpPr>
            <p:nvPr/>
          </p:nvSpPr>
          <p:spPr>
            <a:xfrm>
              <a:off x="1317666" y="2825691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5" name="364 Elipse"/>
            <p:cNvSpPr>
              <a:spLocks noChangeAspect="1"/>
            </p:cNvSpPr>
            <p:nvPr/>
          </p:nvSpPr>
          <p:spPr>
            <a:xfrm>
              <a:off x="541490" y="2846956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6" name="365 Elipse"/>
            <p:cNvSpPr>
              <a:spLocks noChangeAspect="1"/>
            </p:cNvSpPr>
            <p:nvPr/>
          </p:nvSpPr>
          <p:spPr>
            <a:xfrm>
              <a:off x="1214886" y="2552788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68" name="367 Elipse"/>
          <p:cNvSpPr>
            <a:spLocks noChangeAspect="1"/>
          </p:cNvSpPr>
          <p:nvPr/>
        </p:nvSpPr>
        <p:spPr>
          <a:xfrm>
            <a:off x="5068191" y="2729026"/>
            <a:ext cx="553395" cy="553395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9" name="368 CuadroTexto"/>
          <p:cNvSpPr txBox="1"/>
          <p:nvPr/>
        </p:nvSpPr>
        <p:spPr>
          <a:xfrm>
            <a:off x="5131983" y="2803449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As</a:t>
            </a:r>
            <a:endParaRPr lang="es-ES"/>
          </a:p>
        </p:txBody>
      </p:sp>
      <p:sp>
        <p:nvSpPr>
          <p:cNvPr id="370" name="369 Elipse"/>
          <p:cNvSpPr>
            <a:spLocks noChangeAspect="1"/>
          </p:cNvSpPr>
          <p:nvPr/>
        </p:nvSpPr>
        <p:spPr>
          <a:xfrm>
            <a:off x="5326141" y="2570510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1" name="370 Elipse"/>
          <p:cNvSpPr>
            <a:spLocks noChangeAspect="1"/>
          </p:cNvSpPr>
          <p:nvPr/>
        </p:nvSpPr>
        <p:spPr>
          <a:xfrm>
            <a:off x="5308420" y="3350231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2" name="371 Elipse"/>
          <p:cNvSpPr>
            <a:spLocks noChangeAspect="1"/>
          </p:cNvSpPr>
          <p:nvPr/>
        </p:nvSpPr>
        <p:spPr>
          <a:xfrm>
            <a:off x="5680559" y="2967459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3" name="372 Elipse"/>
          <p:cNvSpPr>
            <a:spLocks noChangeAspect="1"/>
          </p:cNvSpPr>
          <p:nvPr/>
        </p:nvSpPr>
        <p:spPr>
          <a:xfrm>
            <a:off x="4904383" y="2988724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4" name="373 Elipse"/>
          <p:cNvSpPr>
            <a:spLocks noChangeAspect="1"/>
          </p:cNvSpPr>
          <p:nvPr/>
        </p:nvSpPr>
        <p:spPr>
          <a:xfrm>
            <a:off x="5577779" y="2694556"/>
            <a:ext cx="82296" cy="8229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552450" y="3590925"/>
            <a:ext cx="8611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b="1" smtClean="0">
                <a:solidFill>
                  <a:srgbClr val="0033CC"/>
                </a:solidFill>
              </a:rPr>
              <a:t>N</a:t>
            </a:r>
            <a:endParaRPr lang="es-ES" sz="8000" b="1">
              <a:solidFill>
                <a:srgbClr val="0033CC"/>
              </a:solidFill>
            </a:endParaRPr>
          </a:p>
        </p:txBody>
      </p:sp>
      <p:grpSp>
        <p:nvGrpSpPr>
          <p:cNvPr id="308" name="307 Grupo"/>
          <p:cNvGrpSpPr/>
          <p:nvPr/>
        </p:nvGrpSpPr>
        <p:grpSpPr>
          <a:xfrm>
            <a:off x="5487006" y="2639602"/>
            <a:ext cx="266633" cy="186485"/>
            <a:chOff x="4724412" y="3131141"/>
            <a:chExt cx="266633" cy="186485"/>
          </a:xfrm>
        </p:grpSpPr>
        <p:sp>
          <p:nvSpPr>
            <p:cNvPr id="309" name="308 Arco"/>
            <p:cNvSpPr/>
            <p:nvPr/>
          </p:nvSpPr>
          <p:spPr>
            <a:xfrm rot="13752110">
              <a:off x="4770040" y="3134316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0" name="309 Arco"/>
            <p:cNvSpPr/>
            <p:nvPr/>
          </p:nvSpPr>
          <p:spPr>
            <a:xfrm rot="13752110">
              <a:off x="4724411" y="313153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1" name="310 Arco"/>
            <p:cNvSpPr/>
            <p:nvPr/>
          </p:nvSpPr>
          <p:spPr>
            <a:xfrm rot="7847890" flipH="1">
              <a:off x="4762105" y="3133919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2" name="311 Arco"/>
            <p:cNvSpPr/>
            <p:nvPr/>
          </p:nvSpPr>
          <p:spPr>
            <a:xfrm rot="7847890" flipH="1">
              <a:off x="4807734" y="3131142"/>
              <a:ext cx="183311" cy="18331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850236" y="4864642"/>
            <a:ext cx="266633" cy="186485"/>
            <a:chOff x="850236" y="4864642"/>
            <a:chExt cx="266633" cy="186485"/>
          </a:xfrm>
        </p:grpSpPr>
        <p:sp>
          <p:nvSpPr>
            <p:cNvPr id="313" name="312 Elipse"/>
            <p:cNvSpPr>
              <a:spLocks noChangeAspect="1"/>
            </p:cNvSpPr>
            <p:nvPr/>
          </p:nvSpPr>
          <p:spPr>
            <a:xfrm>
              <a:off x="947314" y="4918867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14" name="313 Grupo"/>
            <p:cNvGrpSpPr/>
            <p:nvPr/>
          </p:nvGrpSpPr>
          <p:grpSpPr>
            <a:xfrm>
              <a:off x="850236" y="4864642"/>
              <a:ext cx="266633" cy="186485"/>
              <a:chOff x="4724412" y="3131141"/>
              <a:chExt cx="266633" cy="186485"/>
            </a:xfrm>
          </p:grpSpPr>
          <p:sp>
            <p:nvSpPr>
              <p:cNvPr id="315" name="314 Arco"/>
              <p:cNvSpPr/>
              <p:nvPr/>
            </p:nvSpPr>
            <p:spPr>
              <a:xfrm rot="13752110">
                <a:off x="4770040" y="3134316"/>
                <a:ext cx="183311" cy="183310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8" name="357 Arco"/>
              <p:cNvSpPr/>
              <p:nvPr/>
            </p:nvSpPr>
            <p:spPr>
              <a:xfrm rot="13752110">
                <a:off x="4724411" y="3131539"/>
                <a:ext cx="183311" cy="183310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9" name="358 Arco"/>
              <p:cNvSpPr/>
              <p:nvPr/>
            </p:nvSpPr>
            <p:spPr>
              <a:xfrm rot="7847890" flipH="1">
                <a:off x="4762105" y="3133919"/>
                <a:ext cx="183311" cy="183310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7" name="366 Arco"/>
              <p:cNvSpPr/>
              <p:nvPr/>
            </p:nvSpPr>
            <p:spPr>
              <a:xfrm rot="7847890" flipH="1">
                <a:off x="4807734" y="3131142"/>
                <a:ext cx="183311" cy="183310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241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C 2.77778E-7 -0.03495 0.02378 -0.06203 0.0526 -0.06203 C 0.08247 -0.06203 0.10642 -0.03495 0.10642 -2.59259E-6 C 0.10642 0.03496 0.13021 0.06204 0.16007 0.06204 C 0.18889 0.06204 0.21285 0.03496 0.21285 -2.59259E-6 " pathEditMode="relative" rAng="0" ptsTypes="fffff">
                                      <p:cBhvr>
                                        <p:cTn id="38" dur="2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2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69 C -3.33333E-6 -0.03542 0.02361 -0.06204 0.05243 -0.06204 C 0.08212 -0.06204 0.10573 -0.03542 0.10573 -0.00069 C 0.10573 0.03403 0.12934 0.06088 0.15903 0.06088 C 0.18785 0.06088 0.21164 0.03403 0.21164 -0.00069 " pathEditMode="relative" rAng="0" ptsTypes="fffff">
                                      <p:cBhvr>
                                        <p:cTn id="40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" grpId="0" animBg="1"/>
      <p:bldP spid="369" grpId="0"/>
      <p:bldP spid="370" grpId="0" animBg="1"/>
      <p:bldP spid="371" grpId="0" animBg="1"/>
      <p:bldP spid="372" grpId="0" animBg="1"/>
      <p:bldP spid="373" grpId="0" animBg="1"/>
      <p:bldP spid="374" grpId="0" animBg="1"/>
      <p:bldP spid="374" grpId="1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50 Grupo"/>
          <p:cNvGrpSpPr/>
          <p:nvPr/>
        </p:nvGrpSpPr>
        <p:grpSpPr>
          <a:xfrm>
            <a:off x="0" y="1531918"/>
            <a:ext cx="415636" cy="4868883"/>
            <a:chOff x="0" y="1531918"/>
            <a:chExt cx="415636" cy="4868883"/>
          </a:xfrm>
        </p:grpSpPr>
        <p:cxnSp>
          <p:nvCxnSpPr>
            <p:cNvPr id="49" name="48 Conector recto de flecha"/>
            <p:cNvCxnSpPr/>
            <p:nvPr/>
          </p:nvCxnSpPr>
          <p:spPr>
            <a:xfrm flipV="1">
              <a:off x="415636" y="1531918"/>
              <a:ext cx="0" cy="486888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49 CuadroTexto"/>
            <p:cNvSpPr txBox="1"/>
            <p:nvPr/>
          </p:nvSpPr>
          <p:spPr>
            <a:xfrm>
              <a:off x="0" y="1603169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smtClean="0"/>
                <a:t>E</a:t>
              </a:r>
              <a:endParaRPr lang="es-ES" sz="2800" b="1"/>
            </a:p>
          </p:txBody>
        </p:sp>
      </p:grpSp>
      <p:sp>
        <p:nvSpPr>
          <p:cNvPr id="36" name="35 Rectángulo"/>
          <p:cNvSpPr/>
          <p:nvPr/>
        </p:nvSpPr>
        <p:spPr>
          <a:xfrm>
            <a:off x="3770017" y="4156364"/>
            <a:ext cx="2315688" cy="1811181"/>
          </a:xfrm>
          <a:prstGeom prst="rect">
            <a:avLst/>
          </a:prstGeom>
          <a:solidFill>
            <a:srgbClr val="FFFF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3779912" y="1793174"/>
            <a:ext cx="2315688" cy="1575651"/>
          </a:xfrm>
          <a:prstGeom prst="rect">
            <a:avLst/>
          </a:prstGeom>
          <a:solidFill>
            <a:srgbClr val="66FF3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CuadroTexto"/>
          <p:cNvSpPr txBox="1"/>
          <p:nvPr/>
        </p:nvSpPr>
        <p:spPr>
          <a:xfrm>
            <a:off x="3770016" y="6205049"/>
            <a:ext cx="2128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SEMICONDUCTORES</a:t>
            </a:r>
            <a:endParaRPr lang="es-ES" b="1"/>
          </a:p>
        </p:txBody>
      </p:sp>
      <p:sp>
        <p:nvSpPr>
          <p:cNvPr id="53" name="52 CuadroTexto"/>
          <p:cNvSpPr txBox="1"/>
          <p:nvPr/>
        </p:nvSpPr>
        <p:spPr>
          <a:xfrm>
            <a:off x="3764477" y="1805050"/>
            <a:ext cx="1742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/>
              <a:t>Banda de conduccion</a:t>
            </a:r>
            <a:endParaRPr lang="es-ES" sz="1400"/>
          </a:p>
        </p:txBody>
      </p:sp>
      <p:sp>
        <p:nvSpPr>
          <p:cNvPr id="57" name="56 CuadroTexto"/>
          <p:cNvSpPr txBox="1"/>
          <p:nvPr/>
        </p:nvSpPr>
        <p:spPr>
          <a:xfrm>
            <a:off x="3738748" y="5686302"/>
            <a:ext cx="1504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/>
              <a:t>Banda de valencia</a:t>
            </a:r>
            <a:endParaRPr lang="es-ES" sz="1400"/>
          </a:p>
        </p:txBody>
      </p:sp>
      <p:grpSp>
        <p:nvGrpSpPr>
          <p:cNvPr id="7" name="6 Grupo"/>
          <p:cNvGrpSpPr/>
          <p:nvPr/>
        </p:nvGrpSpPr>
        <p:grpSpPr>
          <a:xfrm>
            <a:off x="3099459" y="3503221"/>
            <a:ext cx="2850078" cy="11874"/>
            <a:chOff x="3099459" y="3503221"/>
            <a:chExt cx="2850078" cy="11874"/>
          </a:xfrm>
        </p:grpSpPr>
        <p:cxnSp>
          <p:nvCxnSpPr>
            <p:cNvPr id="3" name="2 Conector recto de flecha"/>
            <p:cNvCxnSpPr/>
            <p:nvPr/>
          </p:nvCxnSpPr>
          <p:spPr>
            <a:xfrm>
              <a:off x="3099459" y="3503221"/>
              <a:ext cx="47501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"/>
            <p:cNvCxnSpPr/>
            <p:nvPr/>
          </p:nvCxnSpPr>
          <p:spPr>
            <a:xfrm>
              <a:off x="3716976" y="3515095"/>
              <a:ext cx="223256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7 Grupo"/>
          <p:cNvGrpSpPr/>
          <p:nvPr/>
        </p:nvGrpSpPr>
        <p:grpSpPr>
          <a:xfrm>
            <a:off x="4292681" y="3477463"/>
            <a:ext cx="1374728" cy="84275"/>
            <a:chOff x="4292681" y="3477463"/>
            <a:chExt cx="1374728" cy="84275"/>
          </a:xfrm>
        </p:grpSpPr>
        <p:sp>
          <p:nvSpPr>
            <p:cNvPr id="190" name="189 Elipse"/>
            <p:cNvSpPr>
              <a:spLocks noChangeAspect="1"/>
            </p:cNvSpPr>
            <p:nvPr/>
          </p:nvSpPr>
          <p:spPr>
            <a:xfrm>
              <a:off x="4292681" y="3479442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4" name="193 Elipse"/>
            <p:cNvSpPr>
              <a:spLocks noChangeAspect="1"/>
            </p:cNvSpPr>
            <p:nvPr/>
          </p:nvSpPr>
          <p:spPr>
            <a:xfrm>
              <a:off x="4943845" y="3477463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6" name="195 Elipse"/>
            <p:cNvSpPr>
              <a:spLocks noChangeAspect="1"/>
            </p:cNvSpPr>
            <p:nvPr/>
          </p:nvSpPr>
          <p:spPr>
            <a:xfrm>
              <a:off x="5585113" y="3477463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4188042" y="3125345"/>
            <a:ext cx="1574898" cy="202178"/>
            <a:chOff x="4199917" y="3065968"/>
            <a:chExt cx="1574898" cy="202178"/>
          </a:xfrm>
        </p:grpSpPr>
        <p:grpSp>
          <p:nvGrpSpPr>
            <p:cNvPr id="214" name="213 Grupo"/>
            <p:cNvGrpSpPr>
              <a:grpSpLocks noChangeAspect="1"/>
            </p:cNvGrpSpPr>
            <p:nvPr/>
          </p:nvGrpSpPr>
          <p:grpSpPr>
            <a:xfrm>
              <a:off x="5508182" y="3071764"/>
              <a:ext cx="266633" cy="186486"/>
              <a:chOff x="1708067" y="3059875"/>
              <a:chExt cx="1330037" cy="930234"/>
            </a:xfrm>
          </p:grpSpPr>
          <p:grpSp>
            <p:nvGrpSpPr>
              <p:cNvPr id="230" name="229 Grupo"/>
              <p:cNvGrpSpPr/>
              <p:nvPr/>
            </p:nvGrpSpPr>
            <p:grpSpPr>
              <a:xfrm>
                <a:off x="1708067" y="3061854"/>
                <a:ext cx="1142011" cy="928255"/>
                <a:chOff x="1708067" y="3061854"/>
                <a:chExt cx="1142011" cy="928255"/>
              </a:xfrm>
            </p:grpSpPr>
            <p:sp>
              <p:nvSpPr>
                <p:cNvPr id="234" name="233 Arco"/>
                <p:cNvSpPr/>
                <p:nvPr/>
              </p:nvSpPr>
              <p:spPr>
                <a:xfrm rot="13752110">
                  <a:off x="1935678" y="3075709"/>
                  <a:ext cx="914400" cy="914400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35" name="234 Arco"/>
                <p:cNvSpPr/>
                <p:nvPr/>
              </p:nvSpPr>
              <p:spPr>
                <a:xfrm rot="13752110">
                  <a:off x="1708067" y="3061854"/>
                  <a:ext cx="914400" cy="914400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31" name="230 Grupo"/>
              <p:cNvGrpSpPr/>
              <p:nvPr/>
            </p:nvGrpSpPr>
            <p:grpSpPr>
              <a:xfrm flipH="1">
                <a:off x="1896093" y="3059875"/>
                <a:ext cx="1142011" cy="928255"/>
                <a:chOff x="1708067" y="3061854"/>
                <a:chExt cx="1142011" cy="928255"/>
              </a:xfrm>
            </p:grpSpPr>
            <p:sp>
              <p:nvSpPr>
                <p:cNvPr id="232" name="231 Arco"/>
                <p:cNvSpPr/>
                <p:nvPr/>
              </p:nvSpPr>
              <p:spPr>
                <a:xfrm rot="13752110">
                  <a:off x="1935678" y="3075709"/>
                  <a:ext cx="914400" cy="914400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33" name="232 Arco"/>
                <p:cNvSpPr/>
                <p:nvPr/>
              </p:nvSpPr>
              <p:spPr>
                <a:xfrm rot="13752110">
                  <a:off x="1708067" y="3061854"/>
                  <a:ext cx="914400" cy="914400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244" name="243 Grupo"/>
            <p:cNvGrpSpPr>
              <a:grpSpLocks noChangeAspect="1"/>
            </p:cNvGrpSpPr>
            <p:nvPr/>
          </p:nvGrpSpPr>
          <p:grpSpPr>
            <a:xfrm>
              <a:off x="4853643" y="3065968"/>
              <a:ext cx="266634" cy="186486"/>
              <a:chOff x="1770208" y="3159305"/>
              <a:chExt cx="1330039" cy="930232"/>
            </a:xfrm>
          </p:grpSpPr>
          <p:grpSp>
            <p:nvGrpSpPr>
              <p:cNvPr id="245" name="244 Grupo"/>
              <p:cNvGrpSpPr/>
              <p:nvPr/>
            </p:nvGrpSpPr>
            <p:grpSpPr>
              <a:xfrm>
                <a:off x="1770208" y="3161287"/>
                <a:ext cx="1142013" cy="928250"/>
                <a:chOff x="1770208" y="3161287"/>
                <a:chExt cx="1142013" cy="928250"/>
              </a:xfrm>
            </p:grpSpPr>
            <p:sp>
              <p:nvSpPr>
                <p:cNvPr id="249" name="248 Arco"/>
                <p:cNvSpPr/>
                <p:nvPr/>
              </p:nvSpPr>
              <p:spPr>
                <a:xfrm rot="13752110">
                  <a:off x="1997823" y="3175138"/>
                  <a:ext cx="914398" cy="914399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50" name="249 Arco"/>
                <p:cNvSpPr/>
                <p:nvPr/>
              </p:nvSpPr>
              <p:spPr>
                <a:xfrm rot="13752110">
                  <a:off x="1770210" y="3161285"/>
                  <a:ext cx="914398" cy="914401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46" name="245 Grupo"/>
              <p:cNvGrpSpPr/>
              <p:nvPr/>
            </p:nvGrpSpPr>
            <p:grpSpPr>
              <a:xfrm flipH="1">
                <a:off x="1958234" y="3159305"/>
                <a:ext cx="1142013" cy="928253"/>
                <a:chOff x="1645924" y="3161284"/>
                <a:chExt cx="1142013" cy="928253"/>
              </a:xfrm>
            </p:grpSpPr>
            <p:sp>
              <p:nvSpPr>
                <p:cNvPr id="247" name="246 Arco"/>
                <p:cNvSpPr/>
                <p:nvPr/>
              </p:nvSpPr>
              <p:spPr>
                <a:xfrm rot="13752110">
                  <a:off x="1873537" y="3175137"/>
                  <a:ext cx="914398" cy="914402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8" name="247 Arco"/>
                <p:cNvSpPr/>
                <p:nvPr/>
              </p:nvSpPr>
              <p:spPr>
                <a:xfrm rot="13752110">
                  <a:off x="1645923" y="3161285"/>
                  <a:ext cx="914401" cy="914399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251" name="250 Grupo"/>
            <p:cNvGrpSpPr>
              <a:grpSpLocks noChangeAspect="1"/>
            </p:cNvGrpSpPr>
            <p:nvPr/>
          </p:nvGrpSpPr>
          <p:grpSpPr>
            <a:xfrm>
              <a:off x="4199917" y="3081660"/>
              <a:ext cx="266633" cy="186486"/>
              <a:chOff x="1708067" y="3059875"/>
              <a:chExt cx="1330037" cy="930234"/>
            </a:xfrm>
          </p:grpSpPr>
          <p:grpSp>
            <p:nvGrpSpPr>
              <p:cNvPr id="252" name="251 Grupo"/>
              <p:cNvGrpSpPr/>
              <p:nvPr/>
            </p:nvGrpSpPr>
            <p:grpSpPr>
              <a:xfrm>
                <a:off x="1708067" y="3061854"/>
                <a:ext cx="1142011" cy="928255"/>
                <a:chOff x="1708067" y="3061854"/>
                <a:chExt cx="1142011" cy="928255"/>
              </a:xfrm>
            </p:grpSpPr>
            <p:sp>
              <p:nvSpPr>
                <p:cNvPr id="256" name="255 Arco"/>
                <p:cNvSpPr/>
                <p:nvPr/>
              </p:nvSpPr>
              <p:spPr>
                <a:xfrm rot="13752110">
                  <a:off x="1935678" y="3075709"/>
                  <a:ext cx="914400" cy="914400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57" name="256 Arco"/>
                <p:cNvSpPr/>
                <p:nvPr/>
              </p:nvSpPr>
              <p:spPr>
                <a:xfrm rot="13752110">
                  <a:off x="1708067" y="3061854"/>
                  <a:ext cx="914400" cy="914400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53" name="252 Grupo"/>
              <p:cNvGrpSpPr/>
              <p:nvPr/>
            </p:nvGrpSpPr>
            <p:grpSpPr>
              <a:xfrm flipH="1">
                <a:off x="1896093" y="3059875"/>
                <a:ext cx="1142011" cy="928255"/>
                <a:chOff x="1708067" y="3061854"/>
                <a:chExt cx="1142011" cy="928255"/>
              </a:xfrm>
            </p:grpSpPr>
            <p:sp>
              <p:nvSpPr>
                <p:cNvPr id="254" name="253 Arco"/>
                <p:cNvSpPr/>
                <p:nvPr/>
              </p:nvSpPr>
              <p:spPr>
                <a:xfrm rot="13752110">
                  <a:off x="1935678" y="3075709"/>
                  <a:ext cx="914400" cy="914400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55" name="254 Arco"/>
                <p:cNvSpPr/>
                <p:nvPr/>
              </p:nvSpPr>
              <p:spPr>
                <a:xfrm rot="13752110">
                  <a:off x="1708067" y="3061854"/>
                  <a:ext cx="914400" cy="914400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78" name="77 CuadroTexto"/>
          <p:cNvSpPr txBox="1"/>
          <p:nvPr/>
        </p:nvSpPr>
        <p:spPr>
          <a:xfrm>
            <a:off x="2501461" y="44624"/>
            <a:ext cx="38818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600" b="1" smtClean="0"/>
              <a:t>Física de semiconductores.</a:t>
            </a:r>
            <a:endParaRPr lang="es-ES" sz="2600" b="1"/>
          </a:p>
        </p:txBody>
      </p:sp>
      <p:sp>
        <p:nvSpPr>
          <p:cNvPr id="2" name="1 CuadroTexto"/>
          <p:cNvSpPr txBox="1"/>
          <p:nvPr/>
        </p:nvSpPr>
        <p:spPr>
          <a:xfrm>
            <a:off x="1661749" y="3200400"/>
            <a:ext cx="1417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smtClean="0"/>
              <a:t>Nivel creado por</a:t>
            </a:r>
          </a:p>
          <a:p>
            <a:pPr algn="ctr"/>
            <a:r>
              <a:rPr lang="es-ES" sz="1400"/>
              <a:t>l</a:t>
            </a:r>
            <a:r>
              <a:rPr lang="es-ES" sz="1400" smtClean="0"/>
              <a:t>os átomos de </a:t>
            </a:r>
            <a:r>
              <a:rPr lang="es-ES" sz="1400" b="1" smtClean="0"/>
              <a:t>As</a:t>
            </a:r>
            <a:endParaRPr lang="es-ES" sz="1400" b="1"/>
          </a:p>
        </p:txBody>
      </p:sp>
      <p:grpSp>
        <p:nvGrpSpPr>
          <p:cNvPr id="258" name="257 Grupo"/>
          <p:cNvGrpSpPr/>
          <p:nvPr/>
        </p:nvGrpSpPr>
        <p:grpSpPr>
          <a:xfrm>
            <a:off x="6366653" y="2495797"/>
            <a:ext cx="2579426" cy="2137559"/>
            <a:chOff x="1185053" y="3562597"/>
            <a:chExt cx="2579426" cy="2137559"/>
          </a:xfrm>
        </p:grpSpPr>
        <p:sp>
          <p:nvSpPr>
            <p:cNvPr id="259" name="258 Rectángulo"/>
            <p:cNvSpPr/>
            <p:nvPr/>
          </p:nvSpPr>
          <p:spPr>
            <a:xfrm>
              <a:off x="1185053" y="3657924"/>
              <a:ext cx="2579426" cy="2042232"/>
            </a:xfrm>
            <a:prstGeom prst="rect">
              <a:avLst/>
            </a:prstGeom>
            <a:solidFill>
              <a:srgbClr val="66CCFF">
                <a:alpha val="49804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0" name="259 Elipse"/>
            <p:cNvSpPr>
              <a:spLocks noChangeAspect="1"/>
            </p:cNvSpPr>
            <p:nvPr/>
          </p:nvSpPr>
          <p:spPr>
            <a:xfrm>
              <a:off x="2266219" y="4130643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1" name="260 CuadroTexto"/>
            <p:cNvSpPr txBox="1"/>
            <p:nvPr/>
          </p:nvSpPr>
          <p:spPr>
            <a:xfrm>
              <a:off x="1187533" y="3562597"/>
              <a:ext cx="55656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b="1" smtClean="0">
                  <a:solidFill>
                    <a:srgbClr val="0033CC"/>
                  </a:solidFill>
                </a:rPr>
                <a:t>N</a:t>
              </a:r>
              <a:endParaRPr lang="es-ES" sz="4400" b="1">
                <a:solidFill>
                  <a:srgbClr val="0033CC"/>
                </a:solidFill>
              </a:endParaRPr>
            </a:p>
          </p:txBody>
        </p:sp>
        <p:sp>
          <p:nvSpPr>
            <p:cNvPr id="262" name="261 Elipse"/>
            <p:cNvSpPr>
              <a:spLocks noChangeAspect="1"/>
            </p:cNvSpPr>
            <p:nvPr/>
          </p:nvSpPr>
          <p:spPr>
            <a:xfrm>
              <a:off x="1991107" y="4639303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3" name="262 Elipse"/>
            <p:cNvSpPr>
              <a:spLocks noChangeAspect="1"/>
            </p:cNvSpPr>
            <p:nvPr/>
          </p:nvSpPr>
          <p:spPr>
            <a:xfrm>
              <a:off x="2571019" y="4435443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4" name="263 Elipse"/>
            <p:cNvSpPr>
              <a:spLocks noChangeAspect="1"/>
            </p:cNvSpPr>
            <p:nvPr/>
          </p:nvSpPr>
          <p:spPr>
            <a:xfrm>
              <a:off x="2652167" y="4860976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5" name="264 Elipse"/>
            <p:cNvSpPr>
              <a:spLocks noChangeAspect="1"/>
            </p:cNvSpPr>
            <p:nvPr/>
          </p:nvSpPr>
          <p:spPr>
            <a:xfrm>
              <a:off x="2246427" y="5262757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6" name="265 Elipse"/>
            <p:cNvSpPr>
              <a:spLocks noChangeAspect="1"/>
            </p:cNvSpPr>
            <p:nvPr/>
          </p:nvSpPr>
          <p:spPr>
            <a:xfrm>
              <a:off x="3194473" y="4785765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7" name="266 Elipse"/>
            <p:cNvSpPr>
              <a:spLocks noChangeAspect="1"/>
            </p:cNvSpPr>
            <p:nvPr/>
          </p:nvSpPr>
          <p:spPr>
            <a:xfrm>
              <a:off x="1565575" y="4356274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8" name="267 Elipse"/>
            <p:cNvSpPr>
              <a:spLocks noChangeAspect="1"/>
            </p:cNvSpPr>
            <p:nvPr/>
          </p:nvSpPr>
          <p:spPr>
            <a:xfrm>
              <a:off x="2988635" y="4389921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9" name="268 Elipse"/>
            <p:cNvSpPr>
              <a:spLocks noChangeAspect="1"/>
            </p:cNvSpPr>
            <p:nvPr/>
          </p:nvSpPr>
          <p:spPr>
            <a:xfrm>
              <a:off x="3485419" y="5349843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0" name="269 Elipse"/>
            <p:cNvSpPr>
              <a:spLocks noChangeAspect="1"/>
            </p:cNvSpPr>
            <p:nvPr/>
          </p:nvSpPr>
          <p:spPr>
            <a:xfrm>
              <a:off x="2960926" y="5478492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1" name="270 Elipse"/>
            <p:cNvSpPr>
              <a:spLocks noChangeAspect="1"/>
            </p:cNvSpPr>
            <p:nvPr/>
          </p:nvSpPr>
          <p:spPr>
            <a:xfrm>
              <a:off x="2897343" y="4098976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2" name="271 Elipse"/>
            <p:cNvSpPr>
              <a:spLocks noChangeAspect="1"/>
            </p:cNvSpPr>
            <p:nvPr/>
          </p:nvSpPr>
          <p:spPr>
            <a:xfrm>
              <a:off x="2185071" y="4868892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3" name="272 Elipse"/>
            <p:cNvSpPr>
              <a:spLocks noChangeAspect="1"/>
            </p:cNvSpPr>
            <p:nvPr/>
          </p:nvSpPr>
          <p:spPr>
            <a:xfrm>
              <a:off x="3394375" y="4463152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4" name="273 Elipse"/>
            <p:cNvSpPr>
              <a:spLocks noChangeAspect="1"/>
            </p:cNvSpPr>
            <p:nvPr/>
          </p:nvSpPr>
          <p:spPr>
            <a:xfrm>
              <a:off x="2644251" y="5256819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5" name="274 Elipse"/>
            <p:cNvSpPr>
              <a:spLocks noChangeAspect="1"/>
            </p:cNvSpPr>
            <p:nvPr/>
          </p:nvSpPr>
          <p:spPr>
            <a:xfrm>
              <a:off x="1739746" y="4981708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6" name="275 Elipse"/>
            <p:cNvSpPr>
              <a:spLocks noChangeAspect="1"/>
            </p:cNvSpPr>
            <p:nvPr/>
          </p:nvSpPr>
          <p:spPr>
            <a:xfrm>
              <a:off x="3376562" y="3887199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7" name="276 Elipse"/>
            <p:cNvSpPr>
              <a:spLocks noChangeAspect="1"/>
            </p:cNvSpPr>
            <p:nvPr/>
          </p:nvSpPr>
          <p:spPr>
            <a:xfrm>
              <a:off x="1955481" y="3891158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8" name="277 Elipse"/>
            <p:cNvSpPr>
              <a:spLocks noChangeAspect="1"/>
            </p:cNvSpPr>
            <p:nvPr/>
          </p:nvSpPr>
          <p:spPr>
            <a:xfrm>
              <a:off x="2571019" y="4435443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9" name="278 Elipse"/>
            <p:cNvSpPr>
              <a:spLocks noChangeAspect="1"/>
            </p:cNvSpPr>
            <p:nvPr/>
          </p:nvSpPr>
          <p:spPr>
            <a:xfrm>
              <a:off x="1500261" y="4765972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0" name="279 Elipse"/>
            <p:cNvSpPr>
              <a:spLocks noChangeAspect="1"/>
            </p:cNvSpPr>
            <p:nvPr/>
          </p:nvSpPr>
          <p:spPr>
            <a:xfrm>
              <a:off x="2899570" y="4716492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1" name="280 Elipse"/>
            <p:cNvSpPr>
              <a:spLocks noChangeAspect="1"/>
            </p:cNvSpPr>
            <p:nvPr/>
          </p:nvSpPr>
          <p:spPr>
            <a:xfrm>
              <a:off x="2933217" y="5035147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2" name="281 Elipse"/>
            <p:cNvSpPr>
              <a:spLocks noChangeAspect="1"/>
            </p:cNvSpPr>
            <p:nvPr/>
          </p:nvSpPr>
          <p:spPr>
            <a:xfrm>
              <a:off x="3441876" y="4926290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3" name="282 Elipse"/>
            <p:cNvSpPr>
              <a:spLocks noChangeAspect="1"/>
            </p:cNvSpPr>
            <p:nvPr/>
          </p:nvSpPr>
          <p:spPr>
            <a:xfrm>
              <a:off x="3249891" y="5173692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4" name="283 Elipse"/>
            <p:cNvSpPr>
              <a:spLocks noChangeAspect="1"/>
            </p:cNvSpPr>
            <p:nvPr/>
          </p:nvSpPr>
          <p:spPr>
            <a:xfrm>
              <a:off x="1834749" y="5326093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5" name="284 Elipse"/>
            <p:cNvSpPr>
              <a:spLocks noChangeAspect="1"/>
            </p:cNvSpPr>
            <p:nvPr/>
          </p:nvSpPr>
          <p:spPr>
            <a:xfrm>
              <a:off x="3590318" y="3709069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6" name="285 Elipse"/>
            <p:cNvSpPr>
              <a:spLocks noChangeAspect="1"/>
            </p:cNvSpPr>
            <p:nvPr/>
          </p:nvSpPr>
          <p:spPr>
            <a:xfrm>
              <a:off x="3612089" y="4158352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7" name="286 Elipse"/>
            <p:cNvSpPr>
              <a:spLocks noChangeAspect="1"/>
            </p:cNvSpPr>
            <p:nvPr/>
          </p:nvSpPr>
          <p:spPr>
            <a:xfrm>
              <a:off x="2422578" y="3883241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8" name="287 Elipse"/>
            <p:cNvSpPr>
              <a:spLocks noChangeAspect="1"/>
            </p:cNvSpPr>
            <p:nvPr/>
          </p:nvSpPr>
          <p:spPr>
            <a:xfrm>
              <a:off x="2242468" y="4463152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9" name="288 Elipse"/>
            <p:cNvSpPr>
              <a:spLocks noChangeAspect="1"/>
            </p:cNvSpPr>
            <p:nvPr/>
          </p:nvSpPr>
          <p:spPr>
            <a:xfrm>
              <a:off x="2574978" y="4035641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0" name="289 Elipse"/>
            <p:cNvSpPr>
              <a:spLocks noChangeAspect="1"/>
            </p:cNvSpPr>
            <p:nvPr/>
          </p:nvSpPr>
          <p:spPr>
            <a:xfrm>
              <a:off x="1452759" y="5229110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1" name="290 Elipse"/>
            <p:cNvSpPr>
              <a:spLocks noChangeAspect="1"/>
            </p:cNvSpPr>
            <p:nvPr/>
          </p:nvSpPr>
          <p:spPr>
            <a:xfrm>
              <a:off x="1898089" y="4190025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2" name="291 Elipse"/>
            <p:cNvSpPr>
              <a:spLocks noChangeAspect="1"/>
            </p:cNvSpPr>
            <p:nvPr/>
          </p:nvSpPr>
          <p:spPr>
            <a:xfrm>
              <a:off x="2002988" y="5031194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3" name="292 Elipse"/>
            <p:cNvSpPr>
              <a:spLocks noChangeAspect="1"/>
            </p:cNvSpPr>
            <p:nvPr/>
          </p:nvSpPr>
          <p:spPr>
            <a:xfrm>
              <a:off x="2476023" y="4625454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4" name="293 Elipse"/>
            <p:cNvSpPr>
              <a:spLocks noChangeAspect="1"/>
            </p:cNvSpPr>
            <p:nvPr/>
          </p:nvSpPr>
          <p:spPr>
            <a:xfrm>
              <a:off x="3186562" y="4184087"/>
              <a:ext cx="103734" cy="1037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5" name="294 Elipse"/>
            <p:cNvSpPr>
              <a:spLocks noChangeAspect="1"/>
            </p:cNvSpPr>
            <p:nvPr/>
          </p:nvSpPr>
          <p:spPr>
            <a:xfrm>
              <a:off x="3546775" y="4615552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42549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77336E-6 L -3.88889E-6 -0.0425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01461" y="44624"/>
            <a:ext cx="38818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600" b="1" smtClean="0"/>
              <a:t>Física de semiconductores.</a:t>
            </a:r>
            <a:endParaRPr lang="es-ES" sz="2600" b="1"/>
          </a:p>
        </p:txBody>
      </p:sp>
      <p:grpSp>
        <p:nvGrpSpPr>
          <p:cNvPr id="9" name="8 Grupo"/>
          <p:cNvGrpSpPr/>
          <p:nvPr/>
        </p:nvGrpSpPr>
        <p:grpSpPr>
          <a:xfrm>
            <a:off x="6926123" y="576405"/>
            <a:ext cx="858472" cy="862017"/>
            <a:chOff x="2749517" y="1872306"/>
            <a:chExt cx="858472" cy="862017"/>
          </a:xfrm>
        </p:grpSpPr>
        <p:sp>
          <p:nvSpPr>
            <p:cNvPr id="3" name="2 Elipse"/>
            <p:cNvSpPr>
              <a:spLocks noChangeAspect="1"/>
            </p:cNvSpPr>
            <p:nvPr/>
          </p:nvSpPr>
          <p:spPr>
            <a:xfrm>
              <a:off x="2913325" y="2030822"/>
              <a:ext cx="553395" cy="55339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3019647" y="212651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Si</a:t>
              </a:r>
              <a:endParaRPr lang="es-ES"/>
            </a:p>
          </p:txBody>
        </p:sp>
        <p:sp>
          <p:nvSpPr>
            <p:cNvPr id="5" name="4 Elipse"/>
            <p:cNvSpPr>
              <a:spLocks noChangeAspect="1"/>
            </p:cNvSpPr>
            <p:nvPr/>
          </p:nvSpPr>
          <p:spPr>
            <a:xfrm>
              <a:off x="3171275" y="1872306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Elipse"/>
            <p:cNvSpPr>
              <a:spLocks noChangeAspect="1"/>
            </p:cNvSpPr>
            <p:nvPr/>
          </p:nvSpPr>
          <p:spPr>
            <a:xfrm>
              <a:off x="3153554" y="2652027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Elipse"/>
            <p:cNvSpPr>
              <a:spLocks noChangeAspect="1"/>
            </p:cNvSpPr>
            <p:nvPr/>
          </p:nvSpPr>
          <p:spPr>
            <a:xfrm>
              <a:off x="3525693" y="2269255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Elipse"/>
            <p:cNvSpPr>
              <a:spLocks noChangeAspect="1"/>
            </p:cNvSpPr>
            <p:nvPr/>
          </p:nvSpPr>
          <p:spPr>
            <a:xfrm>
              <a:off x="2749517" y="2290520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2339439"/>
            <a:ext cx="7324017" cy="371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1" name="110 Conector recto de flecha"/>
          <p:cNvCxnSpPr/>
          <p:nvPr/>
        </p:nvCxnSpPr>
        <p:spPr>
          <a:xfrm flipH="1">
            <a:off x="6222671" y="1352550"/>
            <a:ext cx="902029" cy="226942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>
            <a:off x="3536051" y="2861944"/>
            <a:ext cx="717203" cy="862017"/>
            <a:chOff x="541490" y="2428742"/>
            <a:chExt cx="717203" cy="862017"/>
          </a:xfrm>
        </p:grpSpPr>
        <p:sp>
          <p:nvSpPr>
            <p:cNvPr id="12" name="11 Elipse"/>
            <p:cNvSpPr>
              <a:spLocks noChangeAspect="1"/>
            </p:cNvSpPr>
            <p:nvPr/>
          </p:nvSpPr>
          <p:spPr>
            <a:xfrm>
              <a:off x="705298" y="2587258"/>
              <a:ext cx="553395" cy="553395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69090" y="2661681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In</a:t>
              </a:r>
              <a:endParaRPr lang="es-ES"/>
            </a:p>
          </p:txBody>
        </p:sp>
        <p:sp>
          <p:nvSpPr>
            <p:cNvPr id="14" name="13 Elipse"/>
            <p:cNvSpPr>
              <a:spLocks noChangeAspect="1"/>
            </p:cNvSpPr>
            <p:nvPr/>
          </p:nvSpPr>
          <p:spPr>
            <a:xfrm>
              <a:off x="963248" y="2428742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Elipse"/>
            <p:cNvSpPr>
              <a:spLocks noChangeAspect="1"/>
            </p:cNvSpPr>
            <p:nvPr/>
          </p:nvSpPr>
          <p:spPr>
            <a:xfrm>
              <a:off x="945527" y="3208463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Elipse"/>
            <p:cNvSpPr>
              <a:spLocks noChangeAspect="1"/>
            </p:cNvSpPr>
            <p:nvPr/>
          </p:nvSpPr>
          <p:spPr>
            <a:xfrm>
              <a:off x="541490" y="2846956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18" name="17 Conector recto de flecha"/>
          <p:cNvCxnSpPr/>
          <p:nvPr/>
        </p:nvCxnSpPr>
        <p:spPr>
          <a:xfrm>
            <a:off x="4371975" y="3486150"/>
            <a:ext cx="1470685" cy="109772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22 Grupo"/>
          <p:cNvGrpSpPr/>
          <p:nvPr/>
        </p:nvGrpSpPr>
        <p:grpSpPr>
          <a:xfrm>
            <a:off x="2840726" y="814069"/>
            <a:ext cx="717203" cy="862017"/>
            <a:chOff x="541490" y="2428742"/>
            <a:chExt cx="717203" cy="862017"/>
          </a:xfrm>
        </p:grpSpPr>
        <p:sp>
          <p:nvSpPr>
            <p:cNvPr id="24" name="23 Elipse"/>
            <p:cNvSpPr>
              <a:spLocks noChangeAspect="1"/>
            </p:cNvSpPr>
            <p:nvPr/>
          </p:nvSpPr>
          <p:spPr>
            <a:xfrm>
              <a:off x="705298" y="2587258"/>
              <a:ext cx="553395" cy="553395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769090" y="266168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Ga</a:t>
              </a:r>
              <a:endParaRPr lang="es-ES"/>
            </a:p>
          </p:txBody>
        </p:sp>
        <p:sp>
          <p:nvSpPr>
            <p:cNvPr id="26" name="25 Elipse"/>
            <p:cNvSpPr>
              <a:spLocks noChangeAspect="1"/>
            </p:cNvSpPr>
            <p:nvPr/>
          </p:nvSpPr>
          <p:spPr>
            <a:xfrm>
              <a:off x="963248" y="2428742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Elipse"/>
            <p:cNvSpPr>
              <a:spLocks noChangeAspect="1"/>
            </p:cNvSpPr>
            <p:nvPr/>
          </p:nvSpPr>
          <p:spPr>
            <a:xfrm>
              <a:off x="945527" y="3208463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Elipse"/>
            <p:cNvSpPr>
              <a:spLocks noChangeAspect="1"/>
            </p:cNvSpPr>
            <p:nvPr/>
          </p:nvSpPr>
          <p:spPr>
            <a:xfrm>
              <a:off x="541490" y="2846956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29" name="28 Conector recto de flecha"/>
          <p:cNvCxnSpPr/>
          <p:nvPr/>
        </p:nvCxnSpPr>
        <p:spPr>
          <a:xfrm>
            <a:off x="3571875" y="1581150"/>
            <a:ext cx="2276475" cy="257175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34 Grupo"/>
          <p:cNvGrpSpPr/>
          <p:nvPr/>
        </p:nvGrpSpPr>
        <p:grpSpPr>
          <a:xfrm>
            <a:off x="4202801" y="804544"/>
            <a:ext cx="717203" cy="862017"/>
            <a:chOff x="541490" y="2428742"/>
            <a:chExt cx="717203" cy="862017"/>
          </a:xfrm>
        </p:grpSpPr>
        <p:sp>
          <p:nvSpPr>
            <p:cNvPr id="36" name="35 Elipse"/>
            <p:cNvSpPr>
              <a:spLocks noChangeAspect="1"/>
            </p:cNvSpPr>
            <p:nvPr/>
          </p:nvSpPr>
          <p:spPr>
            <a:xfrm>
              <a:off x="705298" y="2587258"/>
              <a:ext cx="553395" cy="553395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769090" y="2661681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Al</a:t>
              </a:r>
              <a:endParaRPr lang="es-ES"/>
            </a:p>
          </p:txBody>
        </p:sp>
        <p:sp>
          <p:nvSpPr>
            <p:cNvPr id="38" name="37 Elipse"/>
            <p:cNvSpPr>
              <a:spLocks noChangeAspect="1"/>
            </p:cNvSpPr>
            <p:nvPr/>
          </p:nvSpPr>
          <p:spPr>
            <a:xfrm>
              <a:off x="963248" y="2428742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38 Elipse"/>
            <p:cNvSpPr>
              <a:spLocks noChangeAspect="1"/>
            </p:cNvSpPr>
            <p:nvPr/>
          </p:nvSpPr>
          <p:spPr>
            <a:xfrm>
              <a:off x="945527" y="3208463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39 Elipse"/>
            <p:cNvSpPr>
              <a:spLocks noChangeAspect="1"/>
            </p:cNvSpPr>
            <p:nvPr/>
          </p:nvSpPr>
          <p:spPr>
            <a:xfrm>
              <a:off x="541490" y="2846956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42" name="41 Conector recto de flecha"/>
          <p:cNvCxnSpPr/>
          <p:nvPr/>
        </p:nvCxnSpPr>
        <p:spPr>
          <a:xfrm>
            <a:off x="4819650" y="1704975"/>
            <a:ext cx="933450" cy="191452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43 Grupo"/>
          <p:cNvGrpSpPr/>
          <p:nvPr/>
        </p:nvGrpSpPr>
        <p:grpSpPr>
          <a:xfrm>
            <a:off x="5526776" y="795019"/>
            <a:ext cx="717203" cy="862017"/>
            <a:chOff x="541490" y="2428742"/>
            <a:chExt cx="717203" cy="862017"/>
          </a:xfrm>
        </p:grpSpPr>
        <p:sp>
          <p:nvSpPr>
            <p:cNvPr id="45" name="44 Elipse"/>
            <p:cNvSpPr>
              <a:spLocks noChangeAspect="1"/>
            </p:cNvSpPr>
            <p:nvPr/>
          </p:nvSpPr>
          <p:spPr>
            <a:xfrm>
              <a:off x="705298" y="2587258"/>
              <a:ext cx="553395" cy="553395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45 CuadroTexto"/>
            <p:cNvSpPr txBox="1"/>
            <p:nvPr/>
          </p:nvSpPr>
          <p:spPr>
            <a:xfrm>
              <a:off x="826240" y="2671206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B</a:t>
              </a:r>
              <a:endParaRPr lang="es-ES"/>
            </a:p>
          </p:txBody>
        </p:sp>
        <p:sp>
          <p:nvSpPr>
            <p:cNvPr id="47" name="46 Elipse"/>
            <p:cNvSpPr>
              <a:spLocks noChangeAspect="1"/>
            </p:cNvSpPr>
            <p:nvPr/>
          </p:nvSpPr>
          <p:spPr>
            <a:xfrm>
              <a:off x="963248" y="2428742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47 Elipse"/>
            <p:cNvSpPr>
              <a:spLocks noChangeAspect="1"/>
            </p:cNvSpPr>
            <p:nvPr/>
          </p:nvSpPr>
          <p:spPr>
            <a:xfrm>
              <a:off x="945527" y="3208463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48 Elipse"/>
            <p:cNvSpPr>
              <a:spLocks noChangeAspect="1"/>
            </p:cNvSpPr>
            <p:nvPr/>
          </p:nvSpPr>
          <p:spPr>
            <a:xfrm>
              <a:off x="541490" y="2846956"/>
              <a:ext cx="82296" cy="8229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53" name="52 Conector recto de flecha"/>
          <p:cNvCxnSpPr/>
          <p:nvPr/>
        </p:nvCxnSpPr>
        <p:spPr>
          <a:xfrm flipH="1">
            <a:off x="5829301" y="1771650"/>
            <a:ext cx="123824" cy="13716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59 CuadroTexto"/>
          <p:cNvSpPr txBox="1"/>
          <p:nvPr/>
        </p:nvSpPr>
        <p:spPr>
          <a:xfrm>
            <a:off x="190500" y="1485900"/>
            <a:ext cx="234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Elementos del grupo </a:t>
            </a:r>
            <a:r>
              <a:rPr lang="es-ES" b="1" smtClean="0"/>
              <a:t>III</a:t>
            </a:r>
            <a:endParaRPr lang="es-ES" b="1"/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5972175"/>
            <a:ext cx="45148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7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15408</TotalTime>
  <Words>865</Words>
  <Application>Microsoft Office PowerPoint</Application>
  <PresentationFormat>Presentación en pantalla (4:3)</PresentationFormat>
  <Paragraphs>591</Paragraphs>
  <Slides>34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Arial</vt:lpstr>
      <vt:lpstr>Calibri</vt:lpstr>
      <vt:lpstr>Cambria Math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lsempere</dc:creator>
  <cp:lastModifiedBy>admin</cp:lastModifiedBy>
  <cp:revision>539</cp:revision>
  <dcterms:created xsi:type="dcterms:W3CDTF">2022-05-06T21:24:09Z</dcterms:created>
  <dcterms:modified xsi:type="dcterms:W3CDTF">2022-12-17T18:04:39Z</dcterms:modified>
</cp:coreProperties>
</file>