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68" r:id="rId5"/>
    <p:sldId id="258" r:id="rId6"/>
    <p:sldId id="267" r:id="rId7"/>
    <p:sldId id="259" r:id="rId8"/>
    <p:sldId id="260" r:id="rId9"/>
    <p:sldId id="271" r:id="rId10"/>
    <p:sldId id="272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D31FB6-59E4-0B25-B6E1-782EB7B505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F9224D9-B561-D6B6-3CD5-0DD24572AF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0CC4F6-6E9A-3738-C44E-CEE4FE870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CC5CA-63CF-4B0C-8726-EEE0FF0EE4B5}" type="datetimeFigureOut">
              <a:rPr lang="es-ES" smtClean="0"/>
              <a:t>14/12/2022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3258B2-4DE8-38EB-5EC4-4C49DD9F3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02500A-AA14-CF5F-C17B-3590D882E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115CE-962F-45B2-A16D-DC2683EA636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0688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6E9511-77EB-6B4F-028B-5C2AF3373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5352145-DDBC-3F8B-668A-0634302AF9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38CEC4-3209-E83D-37D0-D55202AB1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CC5CA-63CF-4B0C-8726-EEE0FF0EE4B5}" type="datetimeFigureOut">
              <a:rPr lang="es-ES" smtClean="0"/>
              <a:t>14/12/2022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F60F3D-9D7B-F28A-DEA5-45AD8A730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ECFDEA-82F1-D83D-E4C6-E2862C487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115CE-962F-45B2-A16D-DC2683EA636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9564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28519F8-D8A6-12D4-5DA6-725C1FA0F8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F587A5C-56BD-13E7-D764-5F13AC7416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B5C9FD-D01D-FABD-8CDE-4B9870860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CC5CA-63CF-4B0C-8726-EEE0FF0EE4B5}" type="datetimeFigureOut">
              <a:rPr lang="es-ES" smtClean="0"/>
              <a:t>14/12/2022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EF10A8-B4E1-510C-D909-F89F2B893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65A638-DC02-6510-AAC8-80FCCBF5A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115CE-962F-45B2-A16D-DC2683EA636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98194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6785CA-F390-CDE2-CC60-DBEA4A730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230FB5-9213-F9A3-826E-8CFE3980C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427CEF-5CEA-289C-32A8-D6BCB8B00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CC5CA-63CF-4B0C-8726-EEE0FF0EE4B5}" type="datetimeFigureOut">
              <a:rPr lang="es-ES" smtClean="0"/>
              <a:t>14/12/2022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DBCB86-37CB-901B-7BCC-8D046C878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806A7A-C5DF-C59E-2F79-9BE790163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115CE-962F-45B2-A16D-DC2683EA636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33793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1A6063-BCE1-76F4-7D3D-347FD3EF5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00D00AC-180B-62A5-C570-3DAE8B43D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264D9D-E912-431A-5E4C-086B2CDF6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CC5CA-63CF-4B0C-8726-EEE0FF0EE4B5}" type="datetimeFigureOut">
              <a:rPr lang="es-ES" smtClean="0"/>
              <a:t>14/12/2022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990287-B292-01C0-BFF2-E42DE1A3E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211DE7-7C9F-2ECF-4673-F3D2B6435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115CE-962F-45B2-A16D-DC2683EA636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63670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4E9312-AEBD-F16A-408A-82F575B2B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4A84D3-0886-2384-27FE-FBA00CCE65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6225362-5388-30C3-836E-A11E2A0683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3152769-9E7B-356B-2DE1-227ADDE0C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CC5CA-63CF-4B0C-8726-EEE0FF0EE4B5}" type="datetimeFigureOut">
              <a:rPr lang="es-ES" smtClean="0"/>
              <a:t>14/12/2022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F0F9E8-5230-D75B-6963-6624F8C3F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6032D48-6DE6-72DC-6608-F31841121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115CE-962F-45B2-A16D-DC2683EA636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5161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BDFAB7-8CAF-28B2-7D8B-A0214B82E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259D83E-5B06-F28D-812B-8E66989A0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48C7F25-46A0-7C13-964A-DA82B7C0C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1BC4525-D7F7-ACCD-C61B-38B3CFAF85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F9D32C4-7303-81F0-969F-5CAF1F8094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C20C630-E97A-2566-E073-E2F8DB8EF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CC5CA-63CF-4B0C-8726-EEE0FF0EE4B5}" type="datetimeFigureOut">
              <a:rPr lang="es-ES" smtClean="0"/>
              <a:t>14/12/2022</a:t>
            </a:fld>
            <a:endParaRPr lang="es-ES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F693218-1FF0-C902-89B2-3EBA487A2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B9AC801-DD52-8DE1-13A9-3423335D5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115CE-962F-45B2-A16D-DC2683EA636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4900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A1A16E-3C56-C962-F6F8-0BDBD78F4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C2B29A7-49C8-98CD-E530-F75EBB50E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CC5CA-63CF-4B0C-8726-EEE0FF0EE4B5}" type="datetimeFigureOut">
              <a:rPr lang="es-ES" smtClean="0"/>
              <a:t>14/12/2022</a:t>
            </a:fld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A444BCA-174B-4A1F-1AA1-3174FD68B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285ABB5-BEFC-9255-B4EB-4544B7919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115CE-962F-45B2-A16D-DC2683EA636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1894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B9CE7F3-A126-FCD1-752D-F1BA479B6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CC5CA-63CF-4B0C-8726-EEE0FF0EE4B5}" type="datetimeFigureOut">
              <a:rPr lang="es-ES" smtClean="0"/>
              <a:t>14/12/2022</a:t>
            </a:fld>
            <a:endParaRPr lang="es-ES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8A53345-DD5A-3B40-9D43-5645BE55F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D178294-B6B4-7EC1-B939-A8BBD2C25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115CE-962F-45B2-A16D-DC2683EA636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39574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8E1313-BCDB-E7D7-A872-F753E3FE7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A4D216-0C7F-CB1E-F513-8EAF85712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6E07C15-76A0-0BEA-C390-DDD7C7D86D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F2D7230-8CEE-6619-236B-83A1D1B98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CC5CA-63CF-4B0C-8726-EEE0FF0EE4B5}" type="datetimeFigureOut">
              <a:rPr lang="es-ES" smtClean="0"/>
              <a:t>14/12/2022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C05C29-D09A-6558-E313-A9DFB23C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263D6F0-2A95-BE11-0F56-22BD7D2AC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115CE-962F-45B2-A16D-DC2683EA636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69136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F30E86-CF75-888C-B468-0641B333B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818B57C-3DA5-8E58-3D8C-C7822DE130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310EA31-46AC-F005-CB14-D2D107DBAC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F180AE6-5E8B-FA5A-D781-F248EC23D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CC5CA-63CF-4B0C-8726-EEE0FF0EE4B5}" type="datetimeFigureOut">
              <a:rPr lang="es-ES" smtClean="0"/>
              <a:t>14/12/2022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59D6F36-D865-68AF-372B-DE1FAFC44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6B89898-994C-785E-1E5E-469C8B234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115CE-962F-45B2-A16D-DC2683EA636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44444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ACDE69B-67AA-9D18-0877-FA7763130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0849107-A029-004D-264B-D75F0B3E9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823D77-E115-4096-BF3C-B522F6AD64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CC5CA-63CF-4B0C-8726-EEE0FF0EE4B5}" type="datetimeFigureOut">
              <a:rPr lang="es-ES" smtClean="0"/>
              <a:t>14/12/2022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D7E1E0-B2D2-5403-76BA-43E6A99896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AF713B-2779-7207-2A07-7077731B4D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115CE-962F-45B2-A16D-DC2683EA636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84329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g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6A68D7-21CA-D06A-42CB-3E26ABADA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1722" y="1974574"/>
            <a:ext cx="9144000" cy="3843130"/>
          </a:xfrm>
        </p:spPr>
        <p:txBody>
          <a:bodyPr>
            <a:norm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Práctica con los sistemas Digitales</a:t>
            </a:r>
            <a:br>
              <a:rPr lang="es-ES" b="1" dirty="0">
                <a:solidFill>
                  <a:srgbClr val="FF0000"/>
                </a:solidFill>
              </a:rPr>
            </a:br>
            <a:br>
              <a:rPr lang="es-ES" b="1" dirty="0">
                <a:solidFill>
                  <a:srgbClr val="FF0000"/>
                </a:solidFill>
              </a:rPr>
            </a:br>
            <a:r>
              <a:rPr lang="es-ES" b="1" dirty="0">
                <a:solidFill>
                  <a:srgbClr val="FF0000"/>
                </a:solidFill>
              </a:rPr>
              <a:t>15/12/22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42C3E68E-7DDD-45F2-A171-EEA34ABD9B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0023111"/>
              </p:ext>
            </p:extLst>
          </p:nvPr>
        </p:nvGraphicFramePr>
        <p:xfrm>
          <a:off x="1351722" y="349527"/>
          <a:ext cx="9144000" cy="1383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n" r:id="rId2" imgW="0" imgH="0" progId="StaticMetafile">
                  <p:embed/>
                </p:oleObj>
              </mc:Choice>
              <mc:Fallback>
                <p:oleObj name="Imagen" r:id="rId2" imgW="0" imgH="0" progId="StaticMetafile">
                  <p:embed/>
                  <p:pic>
                    <p:nvPicPr>
                      <p:cNvPr id="5" name="Objeto 4">
                        <a:extLst>
                          <a:ext uri="{FF2B5EF4-FFF2-40B4-BE49-F238E27FC236}">
                            <a16:creationId xmlns:a16="http://schemas.microsoft.com/office/drawing/2014/main" id="{0006D068-A0B9-B4A8-A9E5-60A3EFEF2D7D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1722" y="349527"/>
                        <a:ext cx="9144000" cy="138374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9272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CF756C-CF1B-BD5A-3CEA-29E832F5E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0C887FB0-13CD-B812-88CA-104D4840C540}"/>
              </a:ext>
            </a:extLst>
          </p:cNvPr>
          <p:cNvGraphicFramePr>
            <a:graphicFrameLocks/>
          </p:cNvGraphicFramePr>
          <p:nvPr/>
        </p:nvGraphicFramePr>
        <p:xfrm>
          <a:off x="838200" y="349527"/>
          <a:ext cx="10515600" cy="1383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n" r:id="rId2" imgW="0" imgH="0" progId="StaticMetafile">
                  <p:embed/>
                </p:oleObj>
              </mc:Choice>
              <mc:Fallback>
                <p:oleObj name="Imagen" r:id="rId2" imgW="0" imgH="0" progId="StaticMetafile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845591F4-0004-DD0B-9ABD-849E53B657A5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49527"/>
                        <a:ext cx="10515600" cy="138374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DE6AC326-ED0D-C9AE-F99F-A52B407DB22B}"/>
              </a:ext>
            </a:extLst>
          </p:cNvPr>
          <p:cNvSpPr txBox="1"/>
          <p:nvPr/>
        </p:nvSpPr>
        <p:spPr>
          <a:xfrm>
            <a:off x="838197" y="2861559"/>
            <a:ext cx="10515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rgbClr val="FF0000"/>
                </a:solidFill>
              </a:rPr>
              <a:t>CHARLA CANCELADA, ESTAMOS EN EL RADIOCLUB 6ª planta.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A2D8CE8-E05C-5CEE-19C3-A68B27A6AD46}"/>
              </a:ext>
            </a:extLst>
          </p:cNvPr>
          <p:cNvSpPr txBox="1"/>
          <p:nvPr/>
        </p:nvSpPr>
        <p:spPr>
          <a:xfrm>
            <a:off x="838198" y="6000615"/>
            <a:ext cx="10515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FF0000"/>
                </a:solidFill>
              </a:rPr>
              <a:t>Disculpen por las Molestias.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32BD9D3-90B6-F3F6-D289-DEC0252371F7}"/>
              </a:ext>
            </a:extLst>
          </p:cNvPr>
          <p:cNvSpPr txBox="1"/>
          <p:nvPr/>
        </p:nvSpPr>
        <p:spPr>
          <a:xfrm>
            <a:off x="838198" y="4287553"/>
            <a:ext cx="10515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La hemos sustituido por: </a:t>
            </a:r>
            <a:r>
              <a:rPr lang="es-ES" sz="2400" b="1" dirty="0">
                <a:solidFill>
                  <a:srgbClr val="FF0000"/>
                </a:solidFill>
              </a:rPr>
              <a:t>COMPARATIVA PRACTICA DE LOS SISTEMAS DIGITALES.</a:t>
            </a:r>
          </a:p>
        </p:txBody>
      </p:sp>
    </p:spTree>
    <p:extLst>
      <p:ext uri="{BB962C8B-B14F-4D97-AF65-F5344CB8AC3E}">
        <p14:creationId xmlns:p14="http://schemas.microsoft.com/office/powerpoint/2010/main" val="1843445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81BE42-6AB9-FE2E-B6CA-5061F624B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ddf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88EEE9-1386-A8BC-88FA-445E3865D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839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</a:rPr>
              <a:t>1.- Presentación de los tres sistemas</a:t>
            </a:r>
          </a:p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</a:rPr>
              <a:t>2.- Por que surge la digitalización</a:t>
            </a:r>
          </a:p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</a:rPr>
              <a:t>3.- Ventajas e inconvenientes</a:t>
            </a:r>
          </a:p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</a:rPr>
              <a:t>4.- Funcionamiento</a:t>
            </a:r>
          </a:p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</a:rPr>
              <a:t>5.- Repetidores</a:t>
            </a:r>
          </a:p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</a:rPr>
              <a:t>6.- Pasarelas digitales</a:t>
            </a:r>
          </a:p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</a:rPr>
              <a:t>7.- Despedida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61D4B5C5-E6AE-B8B9-E9B6-4740AB019E8A}"/>
              </a:ext>
            </a:extLst>
          </p:cNvPr>
          <p:cNvGraphicFramePr>
            <a:graphicFrameLocks/>
          </p:cNvGraphicFramePr>
          <p:nvPr/>
        </p:nvGraphicFramePr>
        <p:xfrm>
          <a:off x="838200" y="349527"/>
          <a:ext cx="10515600" cy="1383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n" r:id="rId2" imgW="0" imgH="0" progId="StaticMetafile">
                  <p:embed/>
                </p:oleObj>
              </mc:Choice>
              <mc:Fallback>
                <p:oleObj name="Imagen" r:id="rId2" imgW="0" imgH="0" progId="StaticMetafile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61D4B5C5-E6AE-B8B9-E9B6-4740AB019E8A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49527"/>
                        <a:ext cx="10515600" cy="138374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7990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81BE42-6AB9-FE2E-B6CA-5061F624B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88EEE9-1386-A8BC-88FA-445E3865D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839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</a:rPr>
              <a:t>1.- Presentación de los 3 sistemas</a:t>
            </a:r>
          </a:p>
          <a:p>
            <a:pPr marL="0" indent="0">
              <a:buNone/>
            </a:pPr>
            <a:endParaRPr lang="es-E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61D4B5C5-E6AE-B8B9-E9B6-4740AB019E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2750859"/>
              </p:ext>
            </p:extLst>
          </p:nvPr>
        </p:nvGraphicFramePr>
        <p:xfrm>
          <a:off x="838200" y="349527"/>
          <a:ext cx="10515600" cy="1383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n" r:id="rId2" imgW="0" imgH="0" progId="StaticMetafile">
                  <p:embed/>
                </p:oleObj>
              </mc:Choice>
              <mc:Fallback>
                <p:oleObj name="Imagen" r:id="rId2" imgW="0" imgH="0" progId="StaticMetafile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42C3E68E-7DDD-45F2-A171-EEA34ABD9B41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49527"/>
                        <a:ext cx="10515600" cy="138374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88D26E59-530D-DC10-B286-17807FADC3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775" y="3429000"/>
            <a:ext cx="2333625" cy="1095375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0607E451-6815-8927-DAFB-31D10D6D1B2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510" y="3302813"/>
            <a:ext cx="2025305" cy="134774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B28019C8-B3E9-71FB-6AB5-BC928748FA8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843" y="3125028"/>
            <a:ext cx="2733675" cy="134302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657D709D-545D-3D07-DC5A-1EF13A36753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1168" y="5034445"/>
            <a:ext cx="2987815" cy="64024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2408E360-3435-85DE-E3F0-C8C7CF77435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9552" y="4650561"/>
            <a:ext cx="2241219" cy="112061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81C4BC57-F83C-F5B5-B4AF-7983D8409BA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144" y="4563773"/>
            <a:ext cx="2701409" cy="1418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525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10955C-0C7B-CE46-D042-45E85B8BF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A40704EC-4314-56E7-56BE-B35A491D3EA5}"/>
              </a:ext>
            </a:extLst>
          </p:cNvPr>
          <p:cNvGraphicFramePr>
            <a:graphicFrameLocks/>
          </p:cNvGraphicFramePr>
          <p:nvPr/>
        </p:nvGraphicFramePr>
        <p:xfrm>
          <a:off x="838200" y="349527"/>
          <a:ext cx="10515600" cy="1383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n" r:id="rId2" imgW="0" imgH="0" progId="StaticMetafile">
                  <p:embed/>
                </p:oleObj>
              </mc:Choice>
              <mc:Fallback>
                <p:oleObj name="Imagen" r:id="rId2" imgW="0" imgH="0" progId="StaticMetafile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A40704EC-4314-56E7-56BE-B35A491D3EA5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49527"/>
                        <a:ext cx="10515600" cy="138374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5FF849B5-5335-8CEF-2DE7-E543ABB7E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696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</a:rPr>
              <a:t>2.- Por que surge la digitalización</a:t>
            </a:r>
          </a:p>
          <a:p>
            <a:pPr marL="0" indent="0">
              <a:buNone/>
            </a:pPr>
            <a:r>
              <a:rPr lang="es-ES" dirty="0"/>
              <a:t>Igual que ya sucedió con la televisión y la radio difusión, los fabricantes de equipos de Radio aficionado, pensaron que con la digitalización de los equipos se abría un mundo de posibilidades con la conectividad a Internet.</a:t>
            </a:r>
          </a:p>
          <a:p>
            <a:pPr marL="0" indent="0">
              <a:buNone/>
            </a:pPr>
            <a:r>
              <a:rPr lang="es-ES" dirty="0"/>
              <a:t>Ahora ya es difícil encontrar equipos que no sean digitales.</a:t>
            </a:r>
          </a:p>
        </p:txBody>
      </p:sp>
      <p:sp>
        <p:nvSpPr>
          <p:cNvPr id="21" name="Rectangle 14">
            <a:extLst>
              <a:ext uri="{FF2B5EF4-FFF2-40B4-BE49-F238E27FC236}">
                <a16:creationId xmlns:a16="http://schemas.microsoft.com/office/drawing/2014/main" id="{1B8FFE04-6CFA-E5D9-B5F3-B58333DA2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1700213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61893" bIns="125373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000" b="0" i="0" u="none" strike="noStrike" cap="none" normalizeH="0" baseline="0" dirty="0">
                <a:ln>
                  <a:noFill/>
                </a:ln>
                <a:solidFill>
                  <a:srgbClr val="007185"/>
                </a:solidFill>
                <a:effectLst/>
                <a:latin typeface="Amazon Ember"/>
              </a:rPr>
              <a:t>Ver más</a:t>
            </a:r>
            <a:endParaRPr kumimoji="0" lang="es-ES" altLang="es-E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46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10955C-0C7B-CE46-D042-45E85B8BF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A40704EC-4314-56E7-56BE-B35A491D3E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6986996"/>
              </p:ext>
            </p:extLst>
          </p:nvPr>
        </p:nvGraphicFramePr>
        <p:xfrm>
          <a:off x="838200" y="349527"/>
          <a:ext cx="10515600" cy="1383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n" r:id="rId2" imgW="0" imgH="0" progId="StaticMetafile">
                  <p:embed/>
                </p:oleObj>
              </mc:Choice>
              <mc:Fallback>
                <p:oleObj name="Imagen" r:id="rId2" imgW="0" imgH="0" progId="StaticMetafile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61D4B5C5-E6AE-B8B9-E9B6-4740AB019E8A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49527"/>
                        <a:ext cx="10515600" cy="138374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5FF849B5-5335-8CEF-2DE7-E543ABB7E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6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</a:rPr>
              <a:t>3.- Ventajas e inconvenientes</a:t>
            </a:r>
          </a:p>
          <a:p>
            <a:pPr marL="0" indent="0">
              <a:buNone/>
            </a:pPr>
            <a:r>
              <a:rPr lang="es-ES" dirty="0"/>
              <a:t>Ventajas: Con un equipo de móvil o un </a:t>
            </a:r>
            <a:r>
              <a:rPr lang="es-ES" dirty="0" err="1"/>
              <a:t>walkie</a:t>
            </a:r>
            <a:r>
              <a:rPr lang="es-ES" dirty="0"/>
              <a:t>, utilizando internet podemos escuchar y ser escuchados a través de todo al mundo.</a:t>
            </a:r>
          </a:p>
          <a:p>
            <a:pPr marL="0" indent="0">
              <a:buNone/>
            </a:pPr>
            <a:r>
              <a:rPr lang="es-ES" dirty="0"/>
              <a:t>Puedes utilizar sistemas como el PEANUT, para conectarte con un teléfono, ordenador o tableta.</a:t>
            </a:r>
          </a:p>
          <a:p>
            <a:pPr marL="0" indent="0">
              <a:buNone/>
            </a:pPr>
            <a:r>
              <a:rPr lang="es-ES" dirty="0"/>
              <a:t>Inconvenientes: las señales débiles ya no tienen lugar, por que ya no se escucha con fritura, la voz se </a:t>
            </a:r>
            <a:r>
              <a:rPr lang="es-ES" dirty="0" err="1"/>
              <a:t>picxela</a:t>
            </a:r>
            <a:r>
              <a:rPr lang="es-ES" dirty="0"/>
              <a:t>. O lo escuchas o no lo escuchas.</a:t>
            </a:r>
          </a:p>
          <a:p>
            <a:pPr marL="0" indent="0">
              <a:buNone/>
            </a:pPr>
            <a:r>
              <a:rPr lang="es-ES" dirty="0"/>
              <a:t>Los más puristas dicen que eso ya no es radio, por que te sirves de internet para llegar más lejos.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29507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10955C-0C7B-CE46-D042-45E85B8BF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A40704EC-4314-56E7-56BE-B35A491D3EA5}"/>
              </a:ext>
            </a:extLst>
          </p:cNvPr>
          <p:cNvGraphicFramePr>
            <a:graphicFrameLocks/>
          </p:cNvGraphicFramePr>
          <p:nvPr/>
        </p:nvGraphicFramePr>
        <p:xfrm>
          <a:off x="838200" y="349527"/>
          <a:ext cx="10515600" cy="1383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n" r:id="rId2" imgW="0" imgH="0" progId="StaticMetafile">
                  <p:embed/>
                </p:oleObj>
              </mc:Choice>
              <mc:Fallback>
                <p:oleObj name="Imagen" r:id="rId2" imgW="0" imgH="0" progId="StaticMetafile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A40704EC-4314-56E7-56BE-B35A491D3EA5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49527"/>
                        <a:ext cx="10515600" cy="138374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5FF849B5-5335-8CEF-2DE7-E543ABB7E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462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</a:rPr>
              <a:t>4.- Funcionamiento</a:t>
            </a:r>
          </a:p>
          <a:p>
            <a:pPr marL="0" indent="0">
              <a:buNone/>
            </a:pPr>
            <a:r>
              <a:rPr lang="es-ES" dirty="0" err="1"/>
              <a:t>Dstar</a:t>
            </a:r>
            <a:r>
              <a:rPr lang="es-ES" dirty="0"/>
              <a:t>, utiliza reflectores para cada país, conociendo su número, podemos conectarnos en un país diferente, en nuestro caso, en el repetidor de Ure Valencia, lo tenemos siempre conectado al REF.018 España.</a:t>
            </a:r>
          </a:p>
          <a:p>
            <a:pPr marL="0" indent="0">
              <a:buNone/>
            </a:pPr>
            <a:r>
              <a:rPr lang="es-ES" dirty="0" err="1"/>
              <a:t>Dmr</a:t>
            </a:r>
            <a:r>
              <a:rPr lang="es-ES" dirty="0"/>
              <a:t>, esta organizado, por grupos de conversación que son los </a:t>
            </a:r>
            <a:r>
              <a:rPr lang="es-ES" dirty="0" err="1"/>
              <a:t>Talk</a:t>
            </a:r>
            <a:r>
              <a:rPr lang="es-ES" dirty="0"/>
              <a:t> </a:t>
            </a:r>
            <a:r>
              <a:rPr lang="es-ES" dirty="0" err="1"/>
              <a:t>group</a:t>
            </a:r>
            <a:r>
              <a:rPr lang="es-ES" dirty="0"/>
              <a:t> (</a:t>
            </a:r>
            <a:r>
              <a:rPr lang="es-ES" dirty="0" err="1"/>
              <a:t>Tg</a:t>
            </a:r>
            <a:r>
              <a:rPr lang="es-ES" dirty="0"/>
              <a:t>) y está estructurado en el TS1 el 214 que es el </a:t>
            </a:r>
            <a:r>
              <a:rPr lang="es-ES" dirty="0" err="1"/>
              <a:t>Tg</a:t>
            </a:r>
            <a:r>
              <a:rPr lang="es-ES" dirty="0"/>
              <a:t> de España y cuando salimos por ahí, estamos activando todos los repetidores </a:t>
            </a:r>
            <a:r>
              <a:rPr lang="es-ES" dirty="0" err="1"/>
              <a:t>dmr</a:t>
            </a:r>
            <a:r>
              <a:rPr lang="es-ES" dirty="0"/>
              <a:t> de España, luego en el TS2, tenemos un provincial que es el 21446 y luego un </a:t>
            </a:r>
            <a:r>
              <a:rPr lang="es-ES" dirty="0" err="1"/>
              <a:t>Tg</a:t>
            </a:r>
            <a:r>
              <a:rPr lang="es-ES" dirty="0"/>
              <a:t> para cada distrito, EA1, EA2, EA3, EA4, EA5, EA6, EA7, EA8 y EA9.</a:t>
            </a:r>
          </a:p>
          <a:p>
            <a:pPr marL="0" indent="0">
              <a:buNone/>
            </a:pPr>
            <a:r>
              <a:rPr lang="es-ES" dirty="0"/>
              <a:t>C4fm, esta organizado en salas de conversación, a través de </a:t>
            </a:r>
            <a:r>
              <a:rPr lang="es-ES" dirty="0" err="1"/>
              <a:t>europe</a:t>
            </a:r>
            <a:r>
              <a:rPr lang="es-ES" dirty="0"/>
              <a:t>-link podemos conectar mediante el Dg correspondiente con cualquier sala.</a:t>
            </a:r>
          </a:p>
          <a:p>
            <a:pPr marL="0" indent="0">
              <a:buNone/>
            </a:pPr>
            <a:r>
              <a:rPr lang="es-ES" dirty="0"/>
              <a:t>50-Andalucia, 88-Alcoyanos y nosotros por defecto lo tenemos siempre estático en la sala 29 Ure Valencia.</a:t>
            </a:r>
          </a:p>
        </p:txBody>
      </p:sp>
    </p:spTree>
    <p:extLst>
      <p:ext uri="{BB962C8B-B14F-4D97-AF65-F5344CB8AC3E}">
        <p14:creationId xmlns:p14="http://schemas.microsoft.com/office/powerpoint/2010/main" val="3936687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97344B-C11E-3C06-FA0A-FB87C16D6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11D2B4-1063-2E76-B8B2-AF13C1D87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8756"/>
          </a:xfrm>
        </p:spPr>
        <p:txBody>
          <a:bodyPr/>
          <a:lstStyle/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</a:rPr>
              <a:t>5.- Repetidores</a:t>
            </a:r>
          </a:p>
          <a:p>
            <a:pPr marL="0" indent="0">
              <a:buNone/>
            </a:pPr>
            <a:endParaRPr lang="es-ES" b="1" dirty="0">
              <a:solidFill>
                <a:srgbClr val="FF0000"/>
              </a:solidFill>
            </a:endParaRPr>
          </a:p>
          <a:p>
            <a:r>
              <a:rPr lang="es-ES" dirty="0"/>
              <a:t>Actualmente en la Ure Valencia, disponemos de repetidores para los tres sistemas.</a:t>
            </a:r>
          </a:p>
          <a:p>
            <a:r>
              <a:rPr lang="es-ES" dirty="0" err="1"/>
              <a:t>Dstar</a:t>
            </a:r>
            <a:r>
              <a:rPr lang="es-ES" dirty="0"/>
              <a:t> en 438.200</a:t>
            </a:r>
          </a:p>
          <a:p>
            <a:r>
              <a:rPr lang="es-ES" dirty="0" err="1"/>
              <a:t>Dmr</a:t>
            </a:r>
            <a:r>
              <a:rPr lang="es-ES" dirty="0"/>
              <a:t> en 438.425</a:t>
            </a:r>
          </a:p>
          <a:p>
            <a:r>
              <a:rPr lang="es-ES" dirty="0"/>
              <a:t>C4fm en 439.250 (frecuencia provisional de pruebas).</a:t>
            </a:r>
          </a:p>
          <a:p>
            <a:endParaRPr lang="es-ES" dirty="0"/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B063378A-8CC2-225E-B236-39A43BC22D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7504957"/>
              </p:ext>
            </p:extLst>
          </p:nvPr>
        </p:nvGraphicFramePr>
        <p:xfrm>
          <a:off x="838200" y="349527"/>
          <a:ext cx="10515600" cy="1383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n" r:id="rId2" imgW="0" imgH="0" progId="StaticMetafile">
                  <p:embed/>
                </p:oleObj>
              </mc:Choice>
              <mc:Fallback>
                <p:oleObj name="Imagen" r:id="rId2" imgW="0" imgH="0" progId="StaticMetafile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A40704EC-4314-56E7-56BE-B35A491D3EA5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49527"/>
                        <a:ext cx="10515600" cy="138374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910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5E2A0B-986F-9912-3959-D5F3075B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17AA99-B227-D4FA-D126-063F61610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0218"/>
          </a:xfrm>
        </p:spPr>
        <p:txBody>
          <a:bodyPr/>
          <a:lstStyle/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</a:rPr>
              <a:t>6.- Pasarelas digitales</a:t>
            </a:r>
          </a:p>
          <a:p>
            <a:endParaRPr lang="es-ES" dirty="0"/>
          </a:p>
          <a:p>
            <a:r>
              <a:rPr lang="es-ES" dirty="0"/>
              <a:t>Actualmente, tenemos interconectado repetidor DMR (provincial), a la sala 29-Ure Valencia de C4FM. Por lo que permite entrar por un sistema y salir por el otro, si el usuario solo tiene equipo de DMR, esto le facilita acceder al C4FM y viceversa.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845591F4-0004-DD0B-9ABD-849E53B657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6593029"/>
              </p:ext>
            </p:extLst>
          </p:nvPr>
        </p:nvGraphicFramePr>
        <p:xfrm>
          <a:off x="838200" y="349527"/>
          <a:ext cx="10515600" cy="1383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n" r:id="rId2" imgW="0" imgH="0" progId="StaticMetafile">
                  <p:embed/>
                </p:oleObj>
              </mc:Choice>
              <mc:Fallback>
                <p:oleObj name="Imagen" r:id="rId2" imgW="0" imgH="0" progId="StaticMetafile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B063378A-8CC2-225E-B236-39A43BC22D79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49527"/>
                        <a:ext cx="10515600" cy="138374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2200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5E2A0B-986F-9912-3959-D5F3075B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17AA99-B227-D4FA-D126-063F61610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</a:rPr>
              <a:t>7.- Despedida: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b="1" i="1" dirty="0">
                <a:solidFill>
                  <a:srgbClr val="FF0000"/>
                </a:solidFill>
              </a:rPr>
              <a:t>MUCHAS GRACIAS A TOD@S POR VUESTRA ATENCION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845591F4-0004-DD0B-9ABD-849E53B657A5}"/>
              </a:ext>
            </a:extLst>
          </p:cNvPr>
          <p:cNvGraphicFramePr>
            <a:graphicFrameLocks/>
          </p:cNvGraphicFramePr>
          <p:nvPr/>
        </p:nvGraphicFramePr>
        <p:xfrm>
          <a:off x="838200" y="349527"/>
          <a:ext cx="10515600" cy="1383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n" r:id="rId2" imgW="0" imgH="0" progId="StaticMetafile">
                  <p:embed/>
                </p:oleObj>
              </mc:Choice>
              <mc:Fallback>
                <p:oleObj name="Imagen" r:id="rId2" imgW="0" imgH="0" progId="StaticMetafile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845591F4-0004-DD0B-9ABD-849E53B657A5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49527"/>
                        <a:ext cx="10515600" cy="138374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68579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502</Words>
  <Application>Microsoft Office PowerPoint</Application>
  <PresentationFormat>Panorámica</PresentationFormat>
  <Paragraphs>44</Paragraphs>
  <Slides>10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Amazon Ember</vt:lpstr>
      <vt:lpstr>Arial</vt:lpstr>
      <vt:lpstr>Calibri</vt:lpstr>
      <vt:lpstr>Calibri Light</vt:lpstr>
      <vt:lpstr>Tema de Office</vt:lpstr>
      <vt:lpstr>Imagen</vt:lpstr>
      <vt:lpstr>Práctica con los sistemas Digitales  15/12/22</vt:lpstr>
      <vt:lpstr>ddf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¿Que es la Radio Afición?</dc:title>
  <dc:creator>ROBER</dc:creator>
  <cp:lastModifiedBy>ROBER</cp:lastModifiedBy>
  <cp:revision>52</cp:revision>
  <dcterms:created xsi:type="dcterms:W3CDTF">2022-11-23T16:49:39Z</dcterms:created>
  <dcterms:modified xsi:type="dcterms:W3CDTF">2022-12-14T17:38:32Z</dcterms:modified>
</cp:coreProperties>
</file>