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5" r:id="rId12"/>
    <p:sldId id="277" r:id="rId13"/>
    <p:sldId id="278" r:id="rId14"/>
    <p:sldId id="266" r:id="rId15"/>
    <p:sldId id="267" r:id="rId16"/>
    <p:sldId id="268" r:id="rId17"/>
    <p:sldId id="269" r:id="rId1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0DCC9D-CA68-8CF5-0BA7-DBF16817EF7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2D951C25-9B5C-5AAD-1C57-7CF1C228F9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71EAAACA-233E-5E09-A456-E65A76F18BD6}"/>
              </a:ext>
            </a:extLst>
          </p:cNvPr>
          <p:cNvSpPr>
            <a:spLocks noGrp="1"/>
          </p:cNvSpPr>
          <p:nvPr>
            <p:ph type="dt" sz="half" idx="10"/>
          </p:nvPr>
        </p:nvSpPr>
        <p:spPr/>
        <p:txBody>
          <a:bodyPr/>
          <a:lstStyle/>
          <a:p>
            <a:fld id="{D278F6A9-29A8-427C-9DD0-97697DC2879D}" type="datetimeFigureOut">
              <a:rPr lang="es-ES" smtClean="0"/>
              <a:t>23/11/2022</a:t>
            </a:fld>
            <a:endParaRPr lang="es-ES" dirty="0"/>
          </a:p>
        </p:txBody>
      </p:sp>
      <p:sp>
        <p:nvSpPr>
          <p:cNvPr id="5" name="Marcador de pie de página 4">
            <a:extLst>
              <a:ext uri="{FF2B5EF4-FFF2-40B4-BE49-F238E27FC236}">
                <a16:creationId xmlns:a16="http://schemas.microsoft.com/office/drawing/2014/main" id="{8914DB75-440C-0CD0-659B-01FF5F429876}"/>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8CCF7E01-0586-1558-E223-F4203AF05625}"/>
              </a:ext>
            </a:extLst>
          </p:cNvPr>
          <p:cNvSpPr>
            <a:spLocks noGrp="1"/>
          </p:cNvSpPr>
          <p:nvPr>
            <p:ph type="sldNum" sz="quarter" idx="12"/>
          </p:nvPr>
        </p:nvSpPr>
        <p:spPr/>
        <p:txBody>
          <a:bodyPr/>
          <a:lstStyle/>
          <a:p>
            <a:fld id="{71494034-064C-4142-8CB5-C1C63555778B}" type="slidenum">
              <a:rPr lang="es-ES" smtClean="0"/>
              <a:t>‹Nº›</a:t>
            </a:fld>
            <a:endParaRPr lang="es-ES" dirty="0"/>
          </a:p>
        </p:txBody>
      </p:sp>
    </p:spTree>
    <p:extLst>
      <p:ext uri="{BB962C8B-B14F-4D97-AF65-F5344CB8AC3E}">
        <p14:creationId xmlns:p14="http://schemas.microsoft.com/office/powerpoint/2010/main" val="3738012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9BF3A3-65EB-4EA3-B3A2-17E6A9223C72}"/>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FDC98B0-382F-EF36-4408-48C0EA13B71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96CE7921-0A80-3728-2FCE-A5E652546064}"/>
              </a:ext>
            </a:extLst>
          </p:cNvPr>
          <p:cNvSpPr>
            <a:spLocks noGrp="1"/>
          </p:cNvSpPr>
          <p:nvPr>
            <p:ph type="dt" sz="half" idx="10"/>
          </p:nvPr>
        </p:nvSpPr>
        <p:spPr/>
        <p:txBody>
          <a:bodyPr/>
          <a:lstStyle/>
          <a:p>
            <a:fld id="{D278F6A9-29A8-427C-9DD0-97697DC2879D}" type="datetimeFigureOut">
              <a:rPr lang="es-ES" smtClean="0"/>
              <a:t>23/11/2022</a:t>
            </a:fld>
            <a:endParaRPr lang="es-ES" dirty="0"/>
          </a:p>
        </p:txBody>
      </p:sp>
      <p:sp>
        <p:nvSpPr>
          <p:cNvPr id="5" name="Marcador de pie de página 4">
            <a:extLst>
              <a:ext uri="{FF2B5EF4-FFF2-40B4-BE49-F238E27FC236}">
                <a16:creationId xmlns:a16="http://schemas.microsoft.com/office/drawing/2014/main" id="{53B1ECD8-94FC-F545-9467-01AD67106383}"/>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B9E2FB6A-6FB1-1501-BEF8-344ABD8F454D}"/>
              </a:ext>
            </a:extLst>
          </p:cNvPr>
          <p:cNvSpPr>
            <a:spLocks noGrp="1"/>
          </p:cNvSpPr>
          <p:nvPr>
            <p:ph type="sldNum" sz="quarter" idx="12"/>
          </p:nvPr>
        </p:nvSpPr>
        <p:spPr/>
        <p:txBody>
          <a:bodyPr/>
          <a:lstStyle/>
          <a:p>
            <a:fld id="{71494034-064C-4142-8CB5-C1C63555778B}" type="slidenum">
              <a:rPr lang="es-ES" smtClean="0"/>
              <a:t>‹Nº›</a:t>
            </a:fld>
            <a:endParaRPr lang="es-ES" dirty="0"/>
          </a:p>
        </p:txBody>
      </p:sp>
    </p:spTree>
    <p:extLst>
      <p:ext uri="{BB962C8B-B14F-4D97-AF65-F5344CB8AC3E}">
        <p14:creationId xmlns:p14="http://schemas.microsoft.com/office/powerpoint/2010/main" val="3563734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4FA6959-54DB-F588-6C4B-4A57064EA1C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FD62B768-E7A0-E7B9-FD94-19F969D317B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C13D390A-8BF4-0B32-35AD-93216063977F}"/>
              </a:ext>
            </a:extLst>
          </p:cNvPr>
          <p:cNvSpPr>
            <a:spLocks noGrp="1"/>
          </p:cNvSpPr>
          <p:nvPr>
            <p:ph type="dt" sz="half" idx="10"/>
          </p:nvPr>
        </p:nvSpPr>
        <p:spPr/>
        <p:txBody>
          <a:bodyPr/>
          <a:lstStyle/>
          <a:p>
            <a:fld id="{D278F6A9-29A8-427C-9DD0-97697DC2879D}" type="datetimeFigureOut">
              <a:rPr lang="es-ES" smtClean="0"/>
              <a:t>23/11/2022</a:t>
            </a:fld>
            <a:endParaRPr lang="es-ES" dirty="0"/>
          </a:p>
        </p:txBody>
      </p:sp>
      <p:sp>
        <p:nvSpPr>
          <p:cNvPr id="5" name="Marcador de pie de página 4">
            <a:extLst>
              <a:ext uri="{FF2B5EF4-FFF2-40B4-BE49-F238E27FC236}">
                <a16:creationId xmlns:a16="http://schemas.microsoft.com/office/drawing/2014/main" id="{CB6D0D3A-0196-0524-143A-F40D234F8E89}"/>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F14028E4-41BF-E9C9-4E7B-2F8CD2949703}"/>
              </a:ext>
            </a:extLst>
          </p:cNvPr>
          <p:cNvSpPr>
            <a:spLocks noGrp="1"/>
          </p:cNvSpPr>
          <p:nvPr>
            <p:ph type="sldNum" sz="quarter" idx="12"/>
          </p:nvPr>
        </p:nvSpPr>
        <p:spPr/>
        <p:txBody>
          <a:bodyPr/>
          <a:lstStyle/>
          <a:p>
            <a:fld id="{71494034-064C-4142-8CB5-C1C63555778B}" type="slidenum">
              <a:rPr lang="es-ES" smtClean="0"/>
              <a:t>‹Nº›</a:t>
            </a:fld>
            <a:endParaRPr lang="es-ES" dirty="0"/>
          </a:p>
        </p:txBody>
      </p:sp>
    </p:spTree>
    <p:extLst>
      <p:ext uri="{BB962C8B-B14F-4D97-AF65-F5344CB8AC3E}">
        <p14:creationId xmlns:p14="http://schemas.microsoft.com/office/powerpoint/2010/main" val="1488956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C74BB9-82A0-F987-C042-C2EC85D6AD90}"/>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57D5ACE-406B-57FF-FCCD-882D5899E5E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BE4E02D-CEF8-E96B-4D44-3D75369EF9E1}"/>
              </a:ext>
            </a:extLst>
          </p:cNvPr>
          <p:cNvSpPr>
            <a:spLocks noGrp="1"/>
          </p:cNvSpPr>
          <p:nvPr>
            <p:ph type="dt" sz="half" idx="10"/>
          </p:nvPr>
        </p:nvSpPr>
        <p:spPr/>
        <p:txBody>
          <a:bodyPr/>
          <a:lstStyle/>
          <a:p>
            <a:fld id="{D278F6A9-29A8-427C-9DD0-97697DC2879D}" type="datetimeFigureOut">
              <a:rPr lang="es-ES" smtClean="0"/>
              <a:t>23/11/2022</a:t>
            </a:fld>
            <a:endParaRPr lang="es-ES" dirty="0"/>
          </a:p>
        </p:txBody>
      </p:sp>
      <p:sp>
        <p:nvSpPr>
          <p:cNvPr id="5" name="Marcador de pie de página 4">
            <a:extLst>
              <a:ext uri="{FF2B5EF4-FFF2-40B4-BE49-F238E27FC236}">
                <a16:creationId xmlns:a16="http://schemas.microsoft.com/office/drawing/2014/main" id="{B84FD9BA-2FA7-D30D-85B5-4C92A3835A33}"/>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A79ECB9F-2B0E-CDF6-4376-0D4017250172}"/>
              </a:ext>
            </a:extLst>
          </p:cNvPr>
          <p:cNvSpPr>
            <a:spLocks noGrp="1"/>
          </p:cNvSpPr>
          <p:nvPr>
            <p:ph type="sldNum" sz="quarter" idx="12"/>
          </p:nvPr>
        </p:nvSpPr>
        <p:spPr/>
        <p:txBody>
          <a:bodyPr/>
          <a:lstStyle/>
          <a:p>
            <a:fld id="{71494034-064C-4142-8CB5-C1C63555778B}" type="slidenum">
              <a:rPr lang="es-ES" smtClean="0"/>
              <a:t>‹Nº›</a:t>
            </a:fld>
            <a:endParaRPr lang="es-ES" dirty="0"/>
          </a:p>
        </p:txBody>
      </p:sp>
    </p:spTree>
    <p:extLst>
      <p:ext uri="{BB962C8B-B14F-4D97-AF65-F5344CB8AC3E}">
        <p14:creationId xmlns:p14="http://schemas.microsoft.com/office/powerpoint/2010/main" val="3298440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1B75B5-8568-57B0-344E-2CCC67E4030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FF520ABF-E840-4403-E850-E8A96F8645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5CDB201-54A7-E1F3-6074-304FFAD8CF2C}"/>
              </a:ext>
            </a:extLst>
          </p:cNvPr>
          <p:cNvSpPr>
            <a:spLocks noGrp="1"/>
          </p:cNvSpPr>
          <p:nvPr>
            <p:ph type="dt" sz="half" idx="10"/>
          </p:nvPr>
        </p:nvSpPr>
        <p:spPr/>
        <p:txBody>
          <a:bodyPr/>
          <a:lstStyle/>
          <a:p>
            <a:fld id="{D278F6A9-29A8-427C-9DD0-97697DC2879D}" type="datetimeFigureOut">
              <a:rPr lang="es-ES" smtClean="0"/>
              <a:t>23/11/2022</a:t>
            </a:fld>
            <a:endParaRPr lang="es-ES" dirty="0"/>
          </a:p>
        </p:txBody>
      </p:sp>
      <p:sp>
        <p:nvSpPr>
          <p:cNvPr id="5" name="Marcador de pie de página 4">
            <a:extLst>
              <a:ext uri="{FF2B5EF4-FFF2-40B4-BE49-F238E27FC236}">
                <a16:creationId xmlns:a16="http://schemas.microsoft.com/office/drawing/2014/main" id="{469F180A-3398-CA3F-0086-35D7D095BC52}"/>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1C2E350B-783D-C662-34B7-D0654F00EAC0}"/>
              </a:ext>
            </a:extLst>
          </p:cNvPr>
          <p:cNvSpPr>
            <a:spLocks noGrp="1"/>
          </p:cNvSpPr>
          <p:nvPr>
            <p:ph type="sldNum" sz="quarter" idx="12"/>
          </p:nvPr>
        </p:nvSpPr>
        <p:spPr/>
        <p:txBody>
          <a:bodyPr/>
          <a:lstStyle/>
          <a:p>
            <a:fld id="{71494034-064C-4142-8CB5-C1C63555778B}" type="slidenum">
              <a:rPr lang="es-ES" smtClean="0"/>
              <a:t>‹Nº›</a:t>
            </a:fld>
            <a:endParaRPr lang="es-ES" dirty="0"/>
          </a:p>
        </p:txBody>
      </p:sp>
    </p:spTree>
    <p:extLst>
      <p:ext uri="{BB962C8B-B14F-4D97-AF65-F5344CB8AC3E}">
        <p14:creationId xmlns:p14="http://schemas.microsoft.com/office/powerpoint/2010/main" val="3300093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9CA93E-F3BC-45C6-D7CF-6E6005BA737F}"/>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711AB046-98DB-B26A-A009-6E96F0B6037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9D6E5019-2A42-45DE-2CB1-A7F0B3657DB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5C8CDA16-4089-E501-6318-0B09E5AF5096}"/>
              </a:ext>
            </a:extLst>
          </p:cNvPr>
          <p:cNvSpPr>
            <a:spLocks noGrp="1"/>
          </p:cNvSpPr>
          <p:nvPr>
            <p:ph type="dt" sz="half" idx="10"/>
          </p:nvPr>
        </p:nvSpPr>
        <p:spPr/>
        <p:txBody>
          <a:bodyPr/>
          <a:lstStyle/>
          <a:p>
            <a:fld id="{D278F6A9-29A8-427C-9DD0-97697DC2879D}" type="datetimeFigureOut">
              <a:rPr lang="es-ES" smtClean="0"/>
              <a:t>23/11/2022</a:t>
            </a:fld>
            <a:endParaRPr lang="es-ES" dirty="0"/>
          </a:p>
        </p:txBody>
      </p:sp>
      <p:sp>
        <p:nvSpPr>
          <p:cNvPr id="6" name="Marcador de pie de página 5">
            <a:extLst>
              <a:ext uri="{FF2B5EF4-FFF2-40B4-BE49-F238E27FC236}">
                <a16:creationId xmlns:a16="http://schemas.microsoft.com/office/drawing/2014/main" id="{77D15036-B4BC-27E6-0AD5-4EE0F710949D}"/>
              </a:ext>
            </a:extLst>
          </p:cNvPr>
          <p:cNvSpPr>
            <a:spLocks noGrp="1"/>
          </p:cNvSpPr>
          <p:nvPr>
            <p:ph type="ftr" sz="quarter" idx="11"/>
          </p:nvPr>
        </p:nvSpPr>
        <p:spPr/>
        <p:txBody>
          <a:bodyPr/>
          <a:lstStyle/>
          <a:p>
            <a:endParaRPr lang="es-ES" dirty="0"/>
          </a:p>
        </p:txBody>
      </p:sp>
      <p:sp>
        <p:nvSpPr>
          <p:cNvPr id="7" name="Marcador de número de diapositiva 6">
            <a:extLst>
              <a:ext uri="{FF2B5EF4-FFF2-40B4-BE49-F238E27FC236}">
                <a16:creationId xmlns:a16="http://schemas.microsoft.com/office/drawing/2014/main" id="{4C741E71-44E6-0DF8-E010-6A9C2267AA4D}"/>
              </a:ext>
            </a:extLst>
          </p:cNvPr>
          <p:cNvSpPr>
            <a:spLocks noGrp="1"/>
          </p:cNvSpPr>
          <p:nvPr>
            <p:ph type="sldNum" sz="quarter" idx="12"/>
          </p:nvPr>
        </p:nvSpPr>
        <p:spPr/>
        <p:txBody>
          <a:bodyPr/>
          <a:lstStyle/>
          <a:p>
            <a:fld id="{71494034-064C-4142-8CB5-C1C63555778B}" type="slidenum">
              <a:rPr lang="es-ES" smtClean="0"/>
              <a:t>‹Nº›</a:t>
            </a:fld>
            <a:endParaRPr lang="es-ES" dirty="0"/>
          </a:p>
        </p:txBody>
      </p:sp>
    </p:spTree>
    <p:extLst>
      <p:ext uri="{BB962C8B-B14F-4D97-AF65-F5344CB8AC3E}">
        <p14:creationId xmlns:p14="http://schemas.microsoft.com/office/powerpoint/2010/main" val="2162749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418E50-3180-C2BC-8C7D-7C32AFC7FE6A}"/>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BD1E0B2D-D439-4414-611A-B02385A344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608181D-0FF0-9D6E-6B03-E04FBFF448A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C5C1777D-CAB4-3562-412E-0A221DFF71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60D14BC-5413-6C29-013E-DDA8936C94B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CF04E34C-BC02-D46B-5BFE-D083AEB25078}"/>
              </a:ext>
            </a:extLst>
          </p:cNvPr>
          <p:cNvSpPr>
            <a:spLocks noGrp="1"/>
          </p:cNvSpPr>
          <p:nvPr>
            <p:ph type="dt" sz="half" idx="10"/>
          </p:nvPr>
        </p:nvSpPr>
        <p:spPr/>
        <p:txBody>
          <a:bodyPr/>
          <a:lstStyle/>
          <a:p>
            <a:fld id="{D278F6A9-29A8-427C-9DD0-97697DC2879D}" type="datetimeFigureOut">
              <a:rPr lang="es-ES" smtClean="0"/>
              <a:t>23/11/2022</a:t>
            </a:fld>
            <a:endParaRPr lang="es-ES" dirty="0"/>
          </a:p>
        </p:txBody>
      </p:sp>
      <p:sp>
        <p:nvSpPr>
          <p:cNvPr id="8" name="Marcador de pie de página 7">
            <a:extLst>
              <a:ext uri="{FF2B5EF4-FFF2-40B4-BE49-F238E27FC236}">
                <a16:creationId xmlns:a16="http://schemas.microsoft.com/office/drawing/2014/main" id="{05D0EF10-3A28-A466-B72E-91CE10650B40}"/>
              </a:ext>
            </a:extLst>
          </p:cNvPr>
          <p:cNvSpPr>
            <a:spLocks noGrp="1"/>
          </p:cNvSpPr>
          <p:nvPr>
            <p:ph type="ftr" sz="quarter" idx="11"/>
          </p:nvPr>
        </p:nvSpPr>
        <p:spPr/>
        <p:txBody>
          <a:bodyPr/>
          <a:lstStyle/>
          <a:p>
            <a:endParaRPr lang="es-ES" dirty="0"/>
          </a:p>
        </p:txBody>
      </p:sp>
      <p:sp>
        <p:nvSpPr>
          <p:cNvPr id="9" name="Marcador de número de diapositiva 8">
            <a:extLst>
              <a:ext uri="{FF2B5EF4-FFF2-40B4-BE49-F238E27FC236}">
                <a16:creationId xmlns:a16="http://schemas.microsoft.com/office/drawing/2014/main" id="{4CFC3B8A-D21E-912D-6B69-88B2609ECC74}"/>
              </a:ext>
            </a:extLst>
          </p:cNvPr>
          <p:cNvSpPr>
            <a:spLocks noGrp="1"/>
          </p:cNvSpPr>
          <p:nvPr>
            <p:ph type="sldNum" sz="quarter" idx="12"/>
          </p:nvPr>
        </p:nvSpPr>
        <p:spPr/>
        <p:txBody>
          <a:bodyPr/>
          <a:lstStyle/>
          <a:p>
            <a:fld id="{71494034-064C-4142-8CB5-C1C63555778B}" type="slidenum">
              <a:rPr lang="es-ES" smtClean="0"/>
              <a:t>‹Nº›</a:t>
            </a:fld>
            <a:endParaRPr lang="es-ES" dirty="0"/>
          </a:p>
        </p:txBody>
      </p:sp>
    </p:spTree>
    <p:extLst>
      <p:ext uri="{BB962C8B-B14F-4D97-AF65-F5344CB8AC3E}">
        <p14:creationId xmlns:p14="http://schemas.microsoft.com/office/powerpoint/2010/main" val="341854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CF02FB-B954-1627-EB9A-308277205352}"/>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10F14C4D-B630-8CF8-7F24-7AE451FF8680}"/>
              </a:ext>
            </a:extLst>
          </p:cNvPr>
          <p:cNvSpPr>
            <a:spLocks noGrp="1"/>
          </p:cNvSpPr>
          <p:nvPr>
            <p:ph type="dt" sz="half" idx="10"/>
          </p:nvPr>
        </p:nvSpPr>
        <p:spPr/>
        <p:txBody>
          <a:bodyPr/>
          <a:lstStyle/>
          <a:p>
            <a:fld id="{D278F6A9-29A8-427C-9DD0-97697DC2879D}" type="datetimeFigureOut">
              <a:rPr lang="es-ES" smtClean="0"/>
              <a:t>23/11/2022</a:t>
            </a:fld>
            <a:endParaRPr lang="es-ES" dirty="0"/>
          </a:p>
        </p:txBody>
      </p:sp>
      <p:sp>
        <p:nvSpPr>
          <p:cNvPr id="4" name="Marcador de pie de página 3">
            <a:extLst>
              <a:ext uri="{FF2B5EF4-FFF2-40B4-BE49-F238E27FC236}">
                <a16:creationId xmlns:a16="http://schemas.microsoft.com/office/drawing/2014/main" id="{2A347CAA-74ED-E446-BEEF-7FAF1DEB68FB}"/>
              </a:ext>
            </a:extLst>
          </p:cNvPr>
          <p:cNvSpPr>
            <a:spLocks noGrp="1"/>
          </p:cNvSpPr>
          <p:nvPr>
            <p:ph type="ftr" sz="quarter" idx="11"/>
          </p:nvPr>
        </p:nvSpPr>
        <p:spPr/>
        <p:txBody>
          <a:bodyPr/>
          <a:lstStyle/>
          <a:p>
            <a:endParaRPr lang="es-ES" dirty="0"/>
          </a:p>
        </p:txBody>
      </p:sp>
      <p:sp>
        <p:nvSpPr>
          <p:cNvPr id="5" name="Marcador de número de diapositiva 4">
            <a:extLst>
              <a:ext uri="{FF2B5EF4-FFF2-40B4-BE49-F238E27FC236}">
                <a16:creationId xmlns:a16="http://schemas.microsoft.com/office/drawing/2014/main" id="{9479F137-F9B9-7680-5158-26769D96CBCD}"/>
              </a:ext>
            </a:extLst>
          </p:cNvPr>
          <p:cNvSpPr>
            <a:spLocks noGrp="1"/>
          </p:cNvSpPr>
          <p:nvPr>
            <p:ph type="sldNum" sz="quarter" idx="12"/>
          </p:nvPr>
        </p:nvSpPr>
        <p:spPr/>
        <p:txBody>
          <a:bodyPr/>
          <a:lstStyle/>
          <a:p>
            <a:fld id="{71494034-064C-4142-8CB5-C1C63555778B}" type="slidenum">
              <a:rPr lang="es-ES" smtClean="0"/>
              <a:t>‹Nº›</a:t>
            </a:fld>
            <a:endParaRPr lang="es-ES" dirty="0"/>
          </a:p>
        </p:txBody>
      </p:sp>
    </p:spTree>
    <p:extLst>
      <p:ext uri="{BB962C8B-B14F-4D97-AF65-F5344CB8AC3E}">
        <p14:creationId xmlns:p14="http://schemas.microsoft.com/office/powerpoint/2010/main" val="2158277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57CE1FE-DBAB-73DE-AE0E-1980115FFE7A}"/>
              </a:ext>
            </a:extLst>
          </p:cNvPr>
          <p:cNvSpPr>
            <a:spLocks noGrp="1"/>
          </p:cNvSpPr>
          <p:nvPr>
            <p:ph type="dt" sz="half" idx="10"/>
          </p:nvPr>
        </p:nvSpPr>
        <p:spPr/>
        <p:txBody>
          <a:bodyPr/>
          <a:lstStyle/>
          <a:p>
            <a:fld id="{D278F6A9-29A8-427C-9DD0-97697DC2879D}" type="datetimeFigureOut">
              <a:rPr lang="es-ES" smtClean="0"/>
              <a:t>23/11/2022</a:t>
            </a:fld>
            <a:endParaRPr lang="es-ES" dirty="0"/>
          </a:p>
        </p:txBody>
      </p:sp>
      <p:sp>
        <p:nvSpPr>
          <p:cNvPr id="3" name="Marcador de pie de página 2">
            <a:extLst>
              <a:ext uri="{FF2B5EF4-FFF2-40B4-BE49-F238E27FC236}">
                <a16:creationId xmlns:a16="http://schemas.microsoft.com/office/drawing/2014/main" id="{C69FED52-837B-C43A-5970-7BCB76350C7F}"/>
              </a:ext>
            </a:extLst>
          </p:cNvPr>
          <p:cNvSpPr>
            <a:spLocks noGrp="1"/>
          </p:cNvSpPr>
          <p:nvPr>
            <p:ph type="ftr" sz="quarter" idx="11"/>
          </p:nvPr>
        </p:nvSpPr>
        <p:spPr/>
        <p:txBody>
          <a:bodyPr/>
          <a:lstStyle/>
          <a:p>
            <a:endParaRPr lang="es-ES" dirty="0"/>
          </a:p>
        </p:txBody>
      </p:sp>
      <p:sp>
        <p:nvSpPr>
          <p:cNvPr id="4" name="Marcador de número de diapositiva 3">
            <a:extLst>
              <a:ext uri="{FF2B5EF4-FFF2-40B4-BE49-F238E27FC236}">
                <a16:creationId xmlns:a16="http://schemas.microsoft.com/office/drawing/2014/main" id="{B9705E8B-9B82-3F63-5CA0-AFBA559C3761}"/>
              </a:ext>
            </a:extLst>
          </p:cNvPr>
          <p:cNvSpPr>
            <a:spLocks noGrp="1"/>
          </p:cNvSpPr>
          <p:nvPr>
            <p:ph type="sldNum" sz="quarter" idx="12"/>
          </p:nvPr>
        </p:nvSpPr>
        <p:spPr/>
        <p:txBody>
          <a:bodyPr/>
          <a:lstStyle/>
          <a:p>
            <a:fld id="{71494034-064C-4142-8CB5-C1C63555778B}" type="slidenum">
              <a:rPr lang="es-ES" smtClean="0"/>
              <a:t>‹Nº›</a:t>
            </a:fld>
            <a:endParaRPr lang="es-ES" dirty="0"/>
          </a:p>
        </p:txBody>
      </p:sp>
    </p:spTree>
    <p:extLst>
      <p:ext uri="{BB962C8B-B14F-4D97-AF65-F5344CB8AC3E}">
        <p14:creationId xmlns:p14="http://schemas.microsoft.com/office/powerpoint/2010/main" val="361271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A2E957-ECB2-6F9C-E4FD-8B93F508C44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347F9609-5D15-41A0-218E-3C93F20E53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DF32835F-E998-6128-6473-D2B34C5665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63FAE5C-9BEC-3550-0F82-AB84E2CC5F97}"/>
              </a:ext>
            </a:extLst>
          </p:cNvPr>
          <p:cNvSpPr>
            <a:spLocks noGrp="1"/>
          </p:cNvSpPr>
          <p:nvPr>
            <p:ph type="dt" sz="half" idx="10"/>
          </p:nvPr>
        </p:nvSpPr>
        <p:spPr/>
        <p:txBody>
          <a:bodyPr/>
          <a:lstStyle/>
          <a:p>
            <a:fld id="{D278F6A9-29A8-427C-9DD0-97697DC2879D}" type="datetimeFigureOut">
              <a:rPr lang="es-ES" smtClean="0"/>
              <a:t>23/11/2022</a:t>
            </a:fld>
            <a:endParaRPr lang="es-ES" dirty="0"/>
          </a:p>
        </p:txBody>
      </p:sp>
      <p:sp>
        <p:nvSpPr>
          <p:cNvPr id="6" name="Marcador de pie de página 5">
            <a:extLst>
              <a:ext uri="{FF2B5EF4-FFF2-40B4-BE49-F238E27FC236}">
                <a16:creationId xmlns:a16="http://schemas.microsoft.com/office/drawing/2014/main" id="{8B29C9BA-FD43-5111-47FF-4B6DC826D559}"/>
              </a:ext>
            </a:extLst>
          </p:cNvPr>
          <p:cNvSpPr>
            <a:spLocks noGrp="1"/>
          </p:cNvSpPr>
          <p:nvPr>
            <p:ph type="ftr" sz="quarter" idx="11"/>
          </p:nvPr>
        </p:nvSpPr>
        <p:spPr/>
        <p:txBody>
          <a:bodyPr/>
          <a:lstStyle/>
          <a:p>
            <a:endParaRPr lang="es-ES" dirty="0"/>
          </a:p>
        </p:txBody>
      </p:sp>
      <p:sp>
        <p:nvSpPr>
          <p:cNvPr id="7" name="Marcador de número de diapositiva 6">
            <a:extLst>
              <a:ext uri="{FF2B5EF4-FFF2-40B4-BE49-F238E27FC236}">
                <a16:creationId xmlns:a16="http://schemas.microsoft.com/office/drawing/2014/main" id="{C8987B3F-5F8A-F990-6AD7-AE03243EB3E6}"/>
              </a:ext>
            </a:extLst>
          </p:cNvPr>
          <p:cNvSpPr>
            <a:spLocks noGrp="1"/>
          </p:cNvSpPr>
          <p:nvPr>
            <p:ph type="sldNum" sz="quarter" idx="12"/>
          </p:nvPr>
        </p:nvSpPr>
        <p:spPr/>
        <p:txBody>
          <a:bodyPr/>
          <a:lstStyle/>
          <a:p>
            <a:fld id="{71494034-064C-4142-8CB5-C1C63555778B}" type="slidenum">
              <a:rPr lang="es-ES" smtClean="0"/>
              <a:t>‹Nº›</a:t>
            </a:fld>
            <a:endParaRPr lang="es-ES" dirty="0"/>
          </a:p>
        </p:txBody>
      </p:sp>
    </p:spTree>
    <p:extLst>
      <p:ext uri="{BB962C8B-B14F-4D97-AF65-F5344CB8AC3E}">
        <p14:creationId xmlns:p14="http://schemas.microsoft.com/office/powerpoint/2010/main" val="2764091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37FACA-A14B-46F4-78CB-89185DB5A41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D50FFB85-06BE-AF76-D451-B086DDD923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Marcador de texto 3">
            <a:extLst>
              <a:ext uri="{FF2B5EF4-FFF2-40B4-BE49-F238E27FC236}">
                <a16:creationId xmlns:a16="http://schemas.microsoft.com/office/drawing/2014/main" id="{FA633AB6-830D-217A-80F2-92DE5B9D65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02B8B01-2EBC-796E-4B73-16F70A0FB537}"/>
              </a:ext>
            </a:extLst>
          </p:cNvPr>
          <p:cNvSpPr>
            <a:spLocks noGrp="1"/>
          </p:cNvSpPr>
          <p:nvPr>
            <p:ph type="dt" sz="half" idx="10"/>
          </p:nvPr>
        </p:nvSpPr>
        <p:spPr/>
        <p:txBody>
          <a:bodyPr/>
          <a:lstStyle/>
          <a:p>
            <a:fld id="{D278F6A9-29A8-427C-9DD0-97697DC2879D}" type="datetimeFigureOut">
              <a:rPr lang="es-ES" smtClean="0"/>
              <a:t>23/11/2022</a:t>
            </a:fld>
            <a:endParaRPr lang="es-ES" dirty="0"/>
          </a:p>
        </p:txBody>
      </p:sp>
      <p:sp>
        <p:nvSpPr>
          <p:cNvPr id="6" name="Marcador de pie de página 5">
            <a:extLst>
              <a:ext uri="{FF2B5EF4-FFF2-40B4-BE49-F238E27FC236}">
                <a16:creationId xmlns:a16="http://schemas.microsoft.com/office/drawing/2014/main" id="{14713518-C120-CEF0-C04C-E13BEDED4FC3}"/>
              </a:ext>
            </a:extLst>
          </p:cNvPr>
          <p:cNvSpPr>
            <a:spLocks noGrp="1"/>
          </p:cNvSpPr>
          <p:nvPr>
            <p:ph type="ftr" sz="quarter" idx="11"/>
          </p:nvPr>
        </p:nvSpPr>
        <p:spPr/>
        <p:txBody>
          <a:bodyPr/>
          <a:lstStyle/>
          <a:p>
            <a:endParaRPr lang="es-ES" dirty="0"/>
          </a:p>
        </p:txBody>
      </p:sp>
      <p:sp>
        <p:nvSpPr>
          <p:cNvPr id="7" name="Marcador de número de diapositiva 6">
            <a:extLst>
              <a:ext uri="{FF2B5EF4-FFF2-40B4-BE49-F238E27FC236}">
                <a16:creationId xmlns:a16="http://schemas.microsoft.com/office/drawing/2014/main" id="{8848A9ED-81B0-0B26-1412-7B9A6251973D}"/>
              </a:ext>
            </a:extLst>
          </p:cNvPr>
          <p:cNvSpPr>
            <a:spLocks noGrp="1"/>
          </p:cNvSpPr>
          <p:nvPr>
            <p:ph type="sldNum" sz="quarter" idx="12"/>
          </p:nvPr>
        </p:nvSpPr>
        <p:spPr/>
        <p:txBody>
          <a:bodyPr/>
          <a:lstStyle/>
          <a:p>
            <a:fld id="{71494034-064C-4142-8CB5-C1C63555778B}" type="slidenum">
              <a:rPr lang="es-ES" smtClean="0"/>
              <a:t>‹Nº›</a:t>
            </a:fld>
            <a:endParaRPr lang="es-ES" dirty="0"/>
          </a:p>
        </p:txBody>
      </p:sp>
    </p:spTree>
    <p:extLst>
      <p:ext uri="{BB962C8B-B14F-4D97-AF65-F5344CB8AC3E}">
        <p14:creationId xmlns:p14="http://schemas.microsoft.com/office/powerpoint/2010/main" val="310505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8598029-3C24-2B33-4BA1-E4AFC0DA4C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929C4E71-5BFF-C8E1-6C7F-4BF18C514A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2313B5A-D0B5-27FA-A07E-6D05CFD316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78F6A9-29A8-427C-9DD0-97697DC2879D}" type="datetimeFigureOut">
              <a:rPr lang="es-ES" smtClean="0"/>
              <a:t>23/11/2022</a:t>
            </a:fld>
            <a:endParaRPr lang="es-ES" dirty="0"/>
          </a:p>
        </p:txBody>
      </p:sp>
      <p:sp>
        <p:nvSpPr>
          <p:cNvPr id="5" name="Marcador de pie de página 4">
            <a:extLst>
              <a:ext uri="{FF2B5EF4-FFF2-40B4-BE49-F238E27FC236}">
                <a16:creationId xmlns:a16="http://schemas.microsoft.com/office/drawing/2014/main" id="{9056E830-AFCC-17C2-E25F-6DFA87780F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Marcador de número de diapositiva 5">
            <a:extLst>
              <a:ext uri="{FF2B5EF4-FFF2-40B4-BE49-F238E27FC236}">
                <a16:creationId xmlns:a16="http://schemas.microsoft.com/office/drawing/2014/main" id="{028C28B5-6AB2-655C-5674-0B93A27DB2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494034-064C-4142-8CB5-C1C63555778B}" type="slidenum">
              <a:rPr lang="es-ES" smtClean="0"/>
              <a:t>‹Nº›</a:t>
            </a:fld>
            <a:endParaRPr lang="es-ES" dirty="0"/>
          </a:p>
        </p:txBody>
      </p:sp>
    </p:spTree>
    <p:extLst>
      <p:ext uri="{BB962C8B-B14F-4D97-AF65-F5344CB8AC3E}">
        <p14:creationId xmlns:p14="http://schemas.microsoft.com/office/powerpoint/2010/main" val="2634678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bin"/><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0.bin"/><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0.bin"/><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1.bin"/><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2.bin"/><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3.bin"/><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4.bin"/><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5.bin"/><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6.bin"/><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2.bin"/><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3.bin"/><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4.bin"/><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5.bin"/><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6.bin"/><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7.bin"/><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8.bin"/><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9.bin"/><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4E707D35-CC6A-A71E-2576-6CCD0DA1D000}"/>
              </a:ext>
            </a:extLst>
          </p:cNvPr>
          <p:cNvSpPr>
            <a:spLocks noGrp="1"/>
          </p:cNvSpPr>
          <p:nvPr>
            <p:ph type="subTitle" idx="1"/>
          </p:nvPr>
        </p:nvSpPr>
        <p:spPr>
          <a:xfrm>
            <a:off x="1351722" y="2356333"/>
            <a:ext cx="9144000" cy="3779423"/>
          </a:xfrm>
        </p:spPr>
        <p:txBody>
          <a:bodyPr>
            <a:noAutofit/>
          </a:bodyPr>
          <a:lstStyle/>
          <a:p>
            <a:r>
              <a:rPr lang="es-ES" sz="4800" b="1" dirty="0">
                <a:solidFill>
                  <a:srgbClr val="FF0000"/>
                </a:solidFill>
              </a:rPr>
              <a:t>Concursos de ALTA COMPETITIVIDAD</a:t>
            </a:r>
          </a:p>
          <a:p>
            <a:endParaRPr lang="es-ES" sz="4800" b="1" dirty="0">
              <a:solidFill>
                <a:srgbClr val="FF0000"/>
              </a:solidFill>
            </a:endParaRPr>
          </a:p>
          <a:p>
            <a:r>
              <a:rPr lang="es-ES" sz="8800" b="1" dirty="0">
                <a:solidFill>
                  <a:srgbClr val="002060"/>
                </a:solidFill>
              </a:rPr>
              <a:t>CQ WPX y CQ WW</a:t>
            </a:r>
          </a:p>
        </p:txBody>
      </p:sp>
      <p:sp>
        <p:nvSpPr>
          <p:cNvPr id="4" name="Rectangle 2">
            <a:extLst>
              <a:ext uri="{FF2B5EF4-FFF2-40B4-BE49-F238E27FC236}">
                <a16:creationId xmlns:a16="http://schemas.microsoft.com/office/drawing/2014/main" id="{6A7E2A5C-2621-D122-2400-85CC33F2D564}"/>
              </a:ext>
            </a:extLst>
          </p:cNvPr>
          <p:cNvSpPr>
            <a:spLocks noChangeArrowheads="1"/>
          </p:cNvSpPr>
          <p:nvPr/>
        </p:nvSpPr>
        <p:spPr bwMode="auto">
          <a:xfrm>
            <a:off x="-172278" y="-809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dirty="0"/>
          </a:p>
        </p:txBody>
      </p:sp>
      <p:graphicFrame>
        <p:nvGraphicFramePr>
          <p:cNvPr id="5" name="Objeto 4">
            <a:extLst>
              <a:ext uri="{FF2B5EF4-FFF2-40B4-BE49-F238E27FC236}">
                <a16:creationId xmlns:a16="http://schemas.microsoft.com/office/drawing/2014/main" id="{0006D068-A0B9-B4A8-A9E5-60A3EFEF2D7D}"/>
              </a:ext>
            </a:extLst>
          </p:cNvPr>
          <p:cNvGraphicFramePr>
            <a:graphicFrameLocks/>
          </p:cNvGraphicFramePr>
          <p:nvPr>
            <p:extLst>
              <p:ext uri="{D42A27DB-BD31-4B8C-83A1-F6EECF244321}">
                <p14:modId xmlns:p14="http://schemas.microsoft.com/office/powerpoint/2010/main" val="509388804"/>
              </p:ext>
            </p:extLst>
          </p:nvPr>
        </p:nvGraphicFramePr>
        <p:xfrm>
          <a:off x="1351722" y="349527"/>
          <a:ext cx="9144000" cy="1383745"/>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0" name="rectole0000000000"/>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1722" y="349527"/>
                        <a:ext cx="9144000" cy="1383745"/>
                      </a:xfrm>
                      <a:prstGeom prst="rect">
                        <a:avLst/>
                      </a:prstGeom>
                      <a:solidFill>
                        <a:srgbClr val="FFFFFF"/>
                      </a:solidFill>
                      <a:ln>
                        <a:noFill/>
                      </a:ln>
                    </p:spPr>
                  </p:pic>
                </p:oleObj>
              </mc:Fallback>
            </mc:AlternateContent>
          </a:graphicData>
        </a:graphic>
      </p:graphicFrame>
    </p:spTree>
    <p:extLst>
      <p:ext uri="{BB962C8B-B14F-4D97-AF65-F5344CB8AC3E}">
        <p14:creationId xmlns:p14="http://schemas.microsoft.com/office/powerpoint/2010/main" val="1645852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0C1DCF1F-F4BE-8702-D850-9778A4AFAF20}"/>
              </a:ext>
            </a:extLst>
          </p:cNvPr>
          <p:cNvSpPr>
            <a:spLocks noGrp="1"/>
          </p:cNvSpPr>
          <p:nvPr>
            <p:ph type="body" idx="1"/>
          </p:nvPr>
        </p:nvSpPr>
        <p:spPr>
          <a:xfrm>
            <a:off x="831850" y="1855305"/>
            <a:ext cx="10515600" cy="4637570"/>
          </a:xfrm>
        </p:spPr>
        <p:txBody>
          <a:bodyPr>
            <a:normAutofit/>
          </a:bodyPr>
          <a:lstStyle/>
          <a:p>
            <a:pPr marL="0" indent="0" algn="l">
              <a:buNone/>
            </a:pPr>
            <a:r>
              <a:rPr lang="es-ES" sz="3600" b="1" dirty="0">
                <a:solidFill>
                  <a:srgbClr val="FF0000"/>
                </a:solidFill>
                <a:latin typeface="+mj-lt"/>
              </a:rPr>
              <a:t>Conocimientos: </a:t>
            </a:r>
          </a:p>
          <a:p>
            <a:pPr marL="571500" indent="-571500" algn="l">
              <a:buFont typeface="Arial" panose="020B0604020202020204" pitchFamily="34" charset="0"/>
              <a:buChar char="•"/>
            </a:pPr>
            <a:r>
              <a:rPr lang="es-ES" sz="3600" b="1" dirty="0">
                <a:solidFill>
                  <a:srgbClr val="0070C0"/>
                </a:solidFill>
                <a:latin typeface="+mj-lt"/>
              </a:rPr>
              <a:t>Todos los participantes, deben de dominar el código fonético de deletreo ICAO, (aunque hay participantes que utilizan otros códigos).</a:t>
            </a:r>
          </a:p>
          <a:p>
            <a:pPr marL="571500" indent="-571500" algn="l">
              <a:buFont typeface="Arial" panose="020B0604020202020204" pitchFamily="34" charset="0"/>
              <a:buChar char="•"/>
            </a:pPr>
            <a:r>
              <a:rPr lang="es-ES" sz="3600" b="1" dirty="0">
                <a:solidFill>
                  <a:srgbClr val="0070C0"/>
                </a:solidFill>
                <a:latin typeface="+mj-lt"/>
              </a:rPr>
              <a:t>También hay que dominar los números en ingles y su pronunciación para dar los progresivos y el control de señal (al menos del 0-9).</a:t>
            </a:r>
          </a:p>
        </p:txBody>
      </p:sp>
      <p:graphicFrame>
        <p:nvGraphicFramePr>
          <p:cNvPr id="4" name="Objeto 3">
            <a:extLst>
              <a:ext uri="{FF2B5EF4-FFF2-40B4-BE49-F238E27FC236}">
                <a16:creationId xmlns:a16="http://schemas.microsoft.com/office/drawing/2014/main" id="{1A3D6572-6E8A-02E9-B18D-9313E79C5DE1}"/>
              </a:ext>
            </a:extLst>
          </p:cNvPr>
          <p:cNvGraphicFramePr>
            <a:graphicFrameLocks/>
          </p:cNvGraphicFramePr>
          <p:nvPr>
            <p:extLst>
              <p:ext uri="{D42A27DB-BD31-4B8C-83A1-F6EECF244321}">
                <p14:modId xmlns:p14="http://schemas.microsoft.com/office/powerpoint/2010/main" val="2255967731"/>
              </p:ext>
            </p:extLst>
          </p:nvPr>
        </p:nvGraphicFramePr>
        <p:xfrm>
          <a:off x="838199" y="365125"/>
          <a:ext cx="10515599" cy="1325563"/>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4" name="Objeto 3">
                        <a:extLst>
                          <a:ext uri="{FF2B5EF4-FFF2-40B4-BE49-F238E27FC236}">
                            <a16:creationId xmlns:a16="http://schemas.microsoft.com/office/drawing/2014/main" id="{CF465362-03C3-7165-2377-A00F259D509E}"/>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365125"/>
                        <a:ext cx="10515599" cy="1325563"/>
                      </a:xfrm>
                      <a:prstGeom prst="rect">
                        <a:avLst/>
                      </a:prstGeom>
                      <a:solidFill>
                        <a:srgbClr val="FFFFFF"/>
                      </a:solidFill>
                      <a:ln>
                        <a:noFill/>
                      </a:ln>
                    </p:spPr>
                  </p:pic>
                </p:oleObj>
              </mc:Fallback>
            </mc:AlternateContent>
          </a:graphicData>
        </a:graphic>
      </p:graphicFrame>
    </p:spTree>
    <p:extLst>
      <p:ext uri="{BB962C8B-B14F-4D97-AF65-F5344CB8AC3E}">
        <p14:creationId xmlns:p14="http://schemas.microsoft.com/office/powerpoint/2010/main" val="3935556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111F52A3-2B9E-C0FA-39EE-89630B993043}"/>
              </a:ext>
            </a:extLst>
          </p:cNvPr>
          <p:cNvSpPr>
            <a:spLocks noGrp="1"/>
          </p:cNvSpPr>
          <p:nvPr>
            <p:ph type="body" idx="1"/>
          </p:nvPr>
        </p:nvSpPr>
        <p:spPr>
          <a:xfrm>
            <a:off x="831850" y="1961323"/>
            <a:ext cx="10515600" cy="4128328"/>
          </a:xfrm>
        </p:spPr>
        <p:txBody>
          <a:bodyPr/>
          <a:lstStyle/>
          <a:p>
            <a:endParaRPr lang="es-ES" dirty="0"/>
          </a:p>
        </p:txBody>
      </p:sp>
      <p:graphicFrame>
        <p:nvGraphicFramePr>
          <p:cNvPr id="4" name="Objeto 3">
            <a:extLst>
              <a:ext uri="{FF2B5EF4-FFF2-40B4-BE49-F238E27FC236}">
                <a16:creationId xmlns:a16="http://schemas.microsoft.com/office/drawing/2014/main" id="{078EA7AC-C3DD-64C2-A750-980D2F848BFC}"/>
              </a:ext>
            </a:extLst>
          </p:cNvPr>
          <p:cNvGraphicFramePr>
            <a:graphicFrameLocks/>
          </p:cNvGraphicFramePr>
          <p:nvPr>
            <p:extLst>
              <p:ext uri="{D42A27DB-BD31-4B8C-83A1-F6EECF244321}">
                <p14:modId xmlns:p14="http://schemas.microsoft.com/office/powerpoint/2010/main" val="2401312144"/>
              </p:ext>
            </p:extLst>
          </p:nvPr>
        </p:nvGraphicFramePr>
        <p:xfrm>
          <a:off x="838199" y="365125"/>
          <a:ext cx="10515599" cy="1325563"/>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4" name="Objeto 3">
                        <a:extLst>
                          <a:ext uri="{FF2B5EF4-FFF2-40B4-BE49-F238E27FC236}">
                            <a16:creationId xmlns:a16="http://schemas.microsoft.com/office/drawing/2014/main" id="{1A3D6572-6E8A-02E9-B18D-9313E79C5DE1}"/>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365125"/>
                        <a:ext cx="10515599" cy="1325563"/>
                      </a:xfrm>
                      <a:prstGeom prst="rect">
                        <a:avLst/>
                      </a:prstGeom>
                      <a:solidFill>
                        <a:srgbClr val="FFFFFF"/>
                      </a:solidFill>
                      <a:ln>
                        <a:noFill/>
                      </a:ln>
                    </p:spPr>
                  </p:pic>
                </p:oleObj>
              </mc:Fallback>
            </mc:AlternateContent>
          </a:graphicData>
        </a:graphic>
      </p:graphicFrame>
      <p:pic>
        <p:nvPicPr>
          <p:cNvPr id="6" name="Imagen 5">
            <a:extLst>
              <a:ext uri="{FF2B5EF4-FFF2-40B4-BE49-F238E27FC236}">
                <a16:creationId xmlns:a16="http://schemas.microsoft.com/office/drawing/2014/main" id="{7B15215A-01D2-AFA8-C6BA-231424E0EA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4549" y="1961323"/>
            <a:ext cx="6014929" cy="4128328"/>
          </a:xfrm>
          <a:prstGeom prst="rect">
            <a:avLst/>
          </a:prstGeom>
        </p:spPr>
      </p:pic>
      <p:graphicFrame>
        <p:nvGraphicFramePr>
          <p:cNvPr id="8" name="Tabla 8">
            <a:extLst>
              <a:ext uri="{FF2B5EF4-FFF2-40B4-BE49-F238E27FC236}">
                <a16:creationId xmlns:a16="http://schemas.microsoft.com/office/drawing/2014/main" id="{2BAFF753-ECBF-B2E7-F0CF-CA7A41342F8F}"/>
              </a:ext>
            </a:extLst>
          </p:cNvPr>
          <p:cNvGraphicFramePr>
            <a:graphicFrameLocks noGrp="1"/>
          </p:cNvGraphicFramePr>
          <p:nvPr>
            <p:extLst>
              <p:ext uri="{D42A27DB-BD31-4B8C-83A1-F6EECF244321}">
                <p14:modId xmlns:p14="http://schemas.microsoft.com/office/powerpoint/2010/main" val="459464166"/>
              </p:ext>
            </p:extLst>
          </p:nvPr>
        </p:nvGraphicFramePr>
        <p:xfrm>
          <a:off x="7967656" y="2078521"/>
          <a:ext cx="2581074" cy="4011130"/>
        </p:xfrm>
        <a:graphic>
          <a:graphicData uri="http://schemas.openxmlformats.org/drawingml/2006/table">
            <a:tbl>
              <a:tblPr firstRow="1" bandRow="1">
                <a:tableStyleId>{5C22544A-7EE6-4342-B048-85BDC9FD1C3A}</a:tableStyleId>
              </a:tblPr>
              <a:tblGrid>
                <a:gridCol w="767933">
                  <a:extLst>
                    <a:ext uri="{9D8B030D-6E8A-4147-A177-3AD203B41FA5}">
                      <a16:colId xmlns:a16="http://schemas.microsoft.com/office/drawing/2014/main" val="2191366386"/>
                    </a:ext>
                  </a:extLst>
                </a:gridCol>
                <a:gridCol w="1813141">
                  <a:extLst>
                    <a:ext uri="{9D8B030D-6E8A-4147-A177-3AD203B41FA5}">
                      <a16:colId xmlns:a16="http://schemas.microsoft.com/office/drawing/2014/main" val="422027452"/>
                    </a:ext>
                  </a:extLst>
                </a:gridCol>
              </a:tblGrid>
              <a:tr h="401113">
                <a:tc>
                  <a:txBody>
                    <a:bodyPr/>
                    <a:lstStyle/>
                    <a:p>
                      <a:pPr algn="ctr"/>
                      <a:r>
                        <a:rPr lang="es-ES" dirty="0"/>
                        <a:t>0</a:t>
                      </a:r>
                    </a:p>
                  </a:txBody>
                  <a:tcPr/>
                </a:tc>
                <a:tc>
                  <a:txBody>
                    <a:bodyPr/>
                    <a:lstStyle/>
                    <a:p>
                      <a:pPr algn="ctr"/>
                      <a:r>
                        <a:rPr lang="es-ES" dirty="0"/>
                        <a:t>Zero</a:t>
                      </a:r>
                    </a:p>
                  </a:txBody>
                  <a:tcPr/>
                </a:tc>
                <a:extLst>
                  <a:ext uri="{0D108BD9-81ED-4DB2-BD59-A6C34878D82A}">
                    <a16:rowId xmlns:a16="http://schemas.microsoft.com/office/drawing/2014/main" val="346899371"/>
                  </a:ext>
                </a:extLst>
              </a:tr>
              <a:tr h="401113">
                <a:tc>
                  <a:txBody>
                    <a:bodyPr/>
                    <a:lstStyle/>
                    <a:p>
                      <a:pPr algn="ctr"/>
                      <a:r>
                        <a:rPr lang="es-ES" dirty="0"/>
                        <a:t>1</a:t>
                      </a:r>
                    </a:p>
                  </a:txBody>
                  <a:tcPr/>
                </a:tc>
                <a:tc>
                  <a:txBody>
                    <a:bodyPr/>
                    <a:lstStyle/>
                    <a:p>
                      <a:pPr algn="ctr"/>
                      <a:r>
                        <a:rPr lang="es-ES" b="1" dirty="0"/>
                        <a:t>One</a:t>
                      </a:r>
                    </a:p>
                  </a:txBody>
                  <a:tcPr/>
                </a:tc>
                <a:extLst>
                  <a:ext uri="{0D108BD9-81ED-4DB2-BD59-A6C34878D82A}">
                    <a16:rowId xmlns:a16="http://schemas.microsoft.com/office/drawing/2014/main" val="1069175603"/>
                  </a:ext>
                </a:extLst>
              </a:tr>
              <a:tr h="401113">
                <a:tc>
                  <a:txBody>
                    <a:bodyPr/>
                    <a:lstStyle/>
                    <a:p>
                      <a:pPr algn="ctr"/>
                      <a:r>
                        <a:rPr lang="es-ES" dirty="0"/>
                        <a:t>2</a:t>
                      </a:r>
                    </a:p>
                  </a:txBody>
                  <a:tcPr/>
                </a:tc>
                <a:tc>
                  <a:txBody>
                    <a:bodyPr/>
                    <a:lstStyle/>
                    <a:p>
                      <a:pPr algn="ctr"/>
                      <a:r>
                        <a:rPr lang="es-ES" b="1" dirty="0"/>
                        <a:t>Two</a:t>
                      </a:r>
                    </a:p>
                  </a:txBody>
                  <a:tcPr/>
                </a:tc>
                <a:extLst>
                  <a:ext uri="{0D108BD9-81ED-4DB2-BD59-A6C34878D82A}">
                    <a16:rowId xmlns:a16="http://schemas.microsoft.com/office/drawing/2014/main" val="3133915502"/>
                  </a:ext>
                </a:extLst>
              </a:tr>
              <a:tr h="401113">
                <a:tc>
                  <a:txBody>
                    <a:bodyPr/>
                    <a:lstStyle/>
                    <a:p>
                      <a:pPr algn="ctr"/>
                      <a:r>
                        <a:rPr lang="es-ES" dirty="0"/>
                        <a:t>3</a:t>
                      </a:r>
                    </a:p>
                  </a:txBody>
                  <a:tcPr/>
                </a:tc>
                <a:tc>
                  <a:txBody>
                    <a:bodyPr/>
                    <a:lstStyle/>
                    <a:p>
                      <a:pPr algn="ctr"/>
                      <a:r>
                        <a:rPr lang="es-ES" b="1" dirty="0"/>
                        <a:t>Three</a:t>
                      </a:r>
                    </a:p>
                  </a:txBody>
                  <a:tcPr/>
                </a:tc>
                <a:extLst>
                  <a:ext uri="{0D108BD9-81ED-4DB2-BD59-A6C34878D82A}">
                    <a16:rowId xmlns:a16="http://schemas.microsoft.com/office/drawing/2014/main" val="4259298904"/>
                  </a:ext>
                </a:extLst>
              </a:tr>
              <a:tr h="401113">
                <a:tc>
                  <a:txBody>
                    <a:bodyPr/>
                    <a:lstStyle/>
                    <a:p>
                      <a:pPr algn="ctr"/>
                      <a:r>
                        <a:rPr lang="es-ES" dirty="0"/>
                        <a:t>4</a:t>
                      </a:r>
                    </a:p>
                  </a:txBody>
                  <a:tcPr/>
                </a:tc>
                <a:tc>
                  <a:txBody>
                    <a:bodyPr/>
                    <a:lstStyle/>
                    <a:p>
                      <a:pPr algn="ctr"/>
                      <a:r>
                        <a:rPr lang="es-ES" b="1" dirty="0"/>
                        <a:t>Four</a:t>
                      </a:r>
                    </a:p>
                  </a:txBody>
                  <a:tcPr/>
                </a:tc>
                <a:extLst>
                  <a:ext uri="{0D108BD9-81ED-4DB2-BD59-A6C34878D82A}">
                    <a16:rowId xmlns:a16="http://schemas.microsoft.com/office/drawing/2014/main" val="407304424"/>
                  </a:ext>
                </a:extLst>
              </a:tr>
              <a:tr h="401113">
                <a:tc>
                  <a:txBody>
                    <a:bodyPr/>
                    <a:lstStyle/>
                    <a:p>
                      <a:pPr algn="ctr"/>
                      <a:r>
                        <a:rPr lang="es-ES" dirty="0"/>
                        <a:t>5</a:t>
                      </a:r>
                    </a:p>
                  </a:txBody>
                  <a:tcPr/>
                </a:tc>
                <a:tc>
                  <a:txBody>
                    <a:bodyPr/>
                    <a:lstStyle/>
                    <a:p>
                      <a:pPr algn="ctr"/>
                      <a:r>
                        <a:rPr lang="es-ES" b="1" dirty="0"/>
                        <a:t>Five</a:t>
                      </a:r>
                    </a:p>
                  </a:txBody>
                  <a:tcPr/>
                </a:tc>
                <a:extLst>
                  <a:ext uri="{0D108BD9-81ED-4DB2-BD59-A6C34878D82A}">
                    <a16:rowId xmlns:a16="http://schemas.microsoft.com/office/drawing/2014/main" val="2325915818"/>
                  </a:ext>
                </a:extLst>
              </a:tr>
              <a:tr h="401113">
                <a:tc>
                  <a:txBody>
                    <a:bodyPr/>
                    <a:lstStyle/>
                    <a:p>
                      <a:pPr algn="ctr"/>
                      <a:r>
                        <a:rPr lang="es-ES" dirty="0"/>
                        <a:t>6</a:t>
                      </a:r>
                    </a:p>
                  </a:txBody>
                  <a:tcPr/>
                </a:tc>
                <a:tc>
                  <a:txBody>
                    <a:bodyPr/>
                    <a:lstStyle/>
                    <a:p>
                      <a:pPr algn="ctr"/>
                      <a:r>
                        <a:rPr lang="es-ES" b="1" dirty="0"/>
                        <a:t>Six</a:t>
                      </a:r>
                    </a:p>
                  </a:txBody>
                  <a:tcPr/>
                </a:tc>
                <a:extLst>
                  <a:ext uri="{0D108BD9-81ED-4DB2-BD59-A6C34878D82A}">
                    <a16:rowId xmlns:a16="http://schemas.microsoft.com/office/drawing/2014/main" val="30022530"/>
                  </a:ext>
                </a:extLst>
              </a:tr>
              <a:tr h="401113">
                <a:tc>
                  <a:txBody>
                    <a:bodyPr/>
                    <a:lstStyle/>
                    <a:p>
                      <a:pPr algn="ctr"/>
                      <a:r>
                        <a:rPr lang="es-ES" dirty="0"/>
                        <a:t>7</a:t>
                      </a:r>
                    </a:p>
                  </a:txBody>
                  <a:tcPr/>
                </a:tc>
                <a:tc>
                  <a:txBody>
                    <a:bodyPr/>
                    <a:lstStyle/>
                    <a:p>
                      <a:pPr algn="ctr"/>
                      <a:r>
                        <a:rPr lang="es-ES" b="1" dirty="0"/>
                        <a:t>Seven</a:t>
                      </a:r>
                    </a:p>
                  </a:txBody>
                  <a:tcPr/>
                </a:tc>
                <a:extLst>
                  <a:ext uri="{0D108BD9-81ED-4DB2-BD59-A6C34878D82A}">
                    <a16:rowId xmlns:a16="http://schemas.microsoft.com/office/drawing/2014/main" val="1357652595"/>
                  </a:ext>
                </a:extLst>
              </a:tr>
              <a:tr h="401113">
                <a:tc>
                  <a:txBody>
                    <a:bodyPr/>
                    <a:lstStyle/>
                    <a:p>
                      <a:pPr algn="ctr"/>
                      <a:r>
                        <a:rPr lang="es-ES" dirty="0"/>
                        <a:t>8</a:t>
                      </a:r>
                    </a:p>
                  </a:txBody>
                  <a:tcPr/>
                </a:tc>
                <a:tc>
                  <a:txBody>
                    <a:bodyPr/>
                    <a:lstStyle/>
                    <a:p>
                      <a:pPr algn="ctr"/>
                      <a:r>
                        <a:rPr lang="es-ES" b="1" dirty="0"/>
                        <a:t>Eight</a:t>
                      </a:r>
                    </a:p>
                  </a:txBody>
                  <a:tcPr/>
                </a:tc>
                <a:extLst>
                  <a:ext uri="{0D108BD9-81ED-4DB2-BD59-A6C34878D82A}">
                    <a16:rowId xmlns:a16="http://schemas.microsoft.com/office/drawing/2014/main" val="3513483152"/>
                  </a:ext>
                </a:extLst>
              </a:tr>
              <a:tr h="401113">
                <a:tc>
                  <a:txBody>
                    <a:bodyPr/>
                    <a:lstStyle/>
                    <a:p>
                      <a:pPr algn="ctr"/>
                      <a:r>
                        <a:rPr lang="es-ES" dirty="0"/>
                        <a:t>9</a:t>
                      </a:r>
                    </a:p>
                  </a:txBody>
                  <a:tcPr/>
                </a:tc>
                <a:tc>
                  <a:txBody>
                    <a:bodyPr/>
                    <a:lstStyle/>
                    <a:p>
                      <a:pPr algn="ctr"/>
                      <a:r>
                        <a:rPr lang="es-ES" b="1" dirty="0"/>
                        <a:t>Nine</a:t>
                      </a:r>
                    </a:p>
                  </a:txBody>
                  <a:tcPr/>
                </a:tc>
                <a:extLst>
                  <a:ext uri="{0D108BD9-81ED-4DB2-BD59-A6C34878D82A}">
                    <a16:rowId xmlns:a16="http://schemas.microsoft.com/office/drawing/2014/main" val="3533754363"/>
                  </a:ext>
                </a:extLst>
              </a:tr>
            </a:tbl>
          </a:graphicData>
        </a:graphic>
      </p:graphicFrame>
    </p:spTree>
    <p:extLst>
      <p:ext uri="{BB962C8B-B14F-4D97-AF65-F5344CB8AC3E}">
        <p14:creationId xmlns:p14="http://schemas.microsoft.com/office/powerpoint/2010/main" val="923658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FF5865B4-15D1-233B-4F19-C8F5CB2E57F8}"/>
              </a:ext>
            </a:extLst>
          </p:cNvPr>
          <p:cNvSpPr>
            <a:spLocks noGrp="1"/>
          </p:cNvSpPr>
          <p:nvPr>
            <p:ph type="body" idx="1"/>
          </p:nvPr>
        </p:nvSpPr>
        <p:spPr>
          <a:xfrm>
            <a:off x="831850" y="1828800"/>
            <a:ext cx="10515600" cy="4757529"/>
          </a:xfrm>
        </p:spPr>
        <p:txBody>
          <a:bodyPr>
            <a:noAutofit/>
          </a:bodyPr>
          <a:lstStyle/>
          <a:p>
            <a:r>
              <a:rPr lang="es-ES" sz="3200" b="1" dirty="0">
                <a:solidFill>
                  <a:srgbClr val="FF0000"/>
                </a:solidFill>
                <a:latin typeface="+mj-lt"/>
              </a:rPr>
              <a:t>Operación:</a:t>
            </a:r>
          </a:p>
          <a:p>
            <a:pPr marL="342900" indent="-342900">
              <a:buFont typeface="Arial" panose="020B0604020202020204" pitchFamily="34" charset="0"/>
              <a:buChar char="•"/>
            </a:pPr>
            <a:r>
              <a:rPr lang="es-ES" sz="3200" dirty="0">
                <a:solidFill>
                  <a:srgbClr val="0070C0"/>
                </a:solidFill>
                <a:latin typeface="+mj-lt"/>
              </a:rPr>
              <a:t>Se utilizan todas las bandas clásicas, 10m, 15m, 20m, 40m, 80m y 160m. El de CW se realiza otro fin de semana.</a:t>
            </a:r>
          </a:p>
          <a:p>
            <a:pPr marL="342900" indent="-342900">
              <a:buFont typeface="Arial" panose="020B0604020202020204" pitchFamily="34" charset="0"/>
              <a:buChar char="•"/>
            </a:pPr>
            <a:r>
              <a:rPr lang="es-ES" sz="3200" dirty="0">
                <a:solidFill>
                  <a:srgbClr val="0070C0"/>
                </a:solidFill>
                <a:latin typeface="+mj-lt"/>
              </a:rPr>
              <a:t>En el WPX, la SSB en 160m se realiza otro fin de semana.</a:t>
            </a:r>
          </a:p>
          <a:p>
            <a:pPr marL="342900" indent="-342900">
              <a:buFont typeface="Arial" panose="020B0604020202020204" pitchFamily="34" charset="0"/>
              <a:buChar char="•"/>
            </a:pPr>
            <a:r>
              <a:rPr lang="es-ES" sz="3200" dirty="0">
                <a:solidFill>
                  <a:srgbClr val="0070C0"/>
                </a:solidFill>
                <a:latin typeface="+mj-lt"/>
              </a:rPr>
              <a:t>Los concursantes, deben de conocer las bandas más propicias para su turno de operación, las bandas más bajas de 40m, 80m y 160m son sobre todo nocturnas, durante el día podemos utilizar por las mañanas, las bandas de 15m, 20m y 40m y durante la tarde podemos incorporar también la banda de 10m, casi hasta el anochecer para hacer EEUU.</a:t>
            </a:r>
          </a:p>
        </p:txBody>
      </p:sp>
      <p:graphicFrame>
        <p:nvGraphicFramePr>
          <p:cNvPr id="4" name="Objeto 3">
            <a:extLst>
              <a:ext uri="{FF2B5EF4-FFF2-40B4-BE49-F238E27FC236}">
                <a16:creationId xmlns:a16="http://schemas.microsoft.com/office/drawing/2014/main" id="{EFC62236-E887-78D2-CD3C-05ED0668F8DA}"/>
              </a:ext>
            </a:extLst>
          </p:cNvPr>
          <p:cNvGraphicFramePr>
            <a:graphicFrameLocks/>
          </p:cNvGraphicFramePr>
          <p:nvPr>
            <p:extLst>
              <p:ext uri="{D42A27DB-BD31-4B8C-83A1-F6EECF244321}">
                <p14:modId xmlns:p14="http://schemas.microsoft.com/office/powerpoint/2010/main" val="1687058352"/>
              </p:ext>
            </p:extLst>
          </p:nvPr>
        </p:nvGraphicFramePr>
        <p:xfrm>
          <a:off x="838200" y="365125"/>
          <a:ext cx="10515600" cy="1325563"/>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4" name="Objeto 3">
                        <a:extLst>
                          <a:ext uri="{FF2B5EF4-FFF2-40B4-BE49-F238E27FC236}">
                            <a16:creationId xmlns:a16="http://schemas.microsoft.com/office/drawing/2014/main" id="{078EA7AC-C3DD-64C2-A750-980D2F848BFC}"/>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65125"/>
                        <a:ext cx="10515600" cy="1325563"/>
                      </a:xfrm>
                      <a:prstGeom prst="rect">
                        <a:avLst/>
                      </a:prstGeom>
                      <a:solidFill>
                        <a:srgbClr val="FFFFFF"/>
                      </a:solidFill>
                      <a:ln>
                        <a:noFill/>
                      </a:ln>
                    </p:spPr>
                  </p:pic>
                </p:oleObj>
              </mc:Fallback>
            </mc:AlternateContent>
          </a:graphicData>
        </a:graphic>
      </p:graphicFrame>
    </p:spTree>
    <p:extLst>
      <p:ext uri="{BB962C8B-B14F-4D97-AF65-F5344CB8AC3E}">
        <p14:creationId xmlns:p14="http://schemas.microsoft.com/office/powerpoint/2010/main" val="1627450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F21A44C-2E8C-223D-D4C1-E75428CFE613}"/>
              </a:ext>
            </a:extLst>
          </p:cNvPr>
          <p:cNvSpPr>
            <a:spLocks noGrp="1"/>
          </p:cNvSpPr>
          <p:nvPr>
            <p:ph type="body" idx="1"/>
          </p:nvPr>
        </p:nvSpPr>
        <p:spPr>
          <a:xfrm>
            <a:off x="831850" y="1855302"/>
            <a:ext cx="10515600" cy="4863549"/>
          </a:xfrm>
        </p:spPr>
        <p:txBody>
          <a:bodyPr>
            <a:normAutofit fontScale="92500"/>
          </a:bodyPr>
          <a:lstStyle/>
          <a:p>
            <a:r>
              <a:rPr lang="es-ES" sz="3500" dirty="0">
                <a:solidFill>
                  <a:srgbClr val="FF0000"/>
                </a:solidFill>
                <a:latin typeface="+mj-lt"/>
              </a:rPr>
              <a:t>Operación:</a:t>
            </a:r>
          </a:p>
          <a:p>
            <a:pPr marL="571500" indent="-571500">
              <a:buFont typeface="Arial" panose="020B0604020202020204" pitchFamily="34" charset="0"/>
              <a:buChar char="•"/>
            </a:pPr>
            <a:r>
              <a:rPr lang="es-ES" sz="3500" dirty="0">
                <a:solidFill>
                  <a:srgbClr val="0070C0"/>
                </a:solidFill>
                <a:latin typeface="+mj-lt"/>
              </a:rPr>
              <a:t>Una de las formas de operación, consiste en hacer llamada, con el llamador del equipo, de forma insistente y gestionar el Pile up en caso de haberlo. Se requiere cierta habilidad.</a:t>
            </a:r>
          </a:p>
          <a:p>
            <a:pPr marL="571500" indent="-571500">
              <a:buFont typeface="Arial" panose="020B0604020202020204" pitchFamily="34" charset="0"/>
              <a:buChar char="•"/>
            </a:pPr>
            <a:r>
              <a:rPr lang="es-ES" sz="3500" dirty="0">
                <a:solidFill>
                  <a:srgbClr val="0070C0"/>
                </a:solidFill>
                <a:latin typeface="+mj-lt"/>
              </a:rPr>
              <a:t>Otra de las formas de operación, consiste en la búsqueda de estaciones en la banda e ir llamándoles, esta forma nos baja mucho el ratio de contactos en cada hora. </a:t>
            </a:r>
          </a:p>
          <a:p>
            <a:pPr marL="571500" indent="-571500">
              <a:buFont typeface="Arial" panose="020B0604020202020204" pitchFamily="34" charset="0"/>
              <a:buChar char="•"/>
            </a:pPr>
            <a:r>
              <a:rPr lang="es-ES" sz="3500" dirty="0">
                <a:solidFill>
                  <a:srgbClr val="0070C0"/>
                </a:solidFill>
                <a:latin typeface="+mj-lt"/>
              </a:rPr>
              <a:t>Y dentro de esta última modalidad, consiste en la búsqueda selectiva de multiplicadores, reportando al TEAM, el indicativo y la frecuencia.</a:t>
            </a:r>
          </a:p>
          <a:p>
            <a:endParaRPr lang="es-ES" dirty="0"/>
          </a:p>
        </p:txBody>
      </p:sp>
      <p:graphicFrame>
        <p:nvGraphicFramePr>
          <p:cNvPr id="4" name="Objeto 3">
            <a:extLst>
              <a:ext uri="{FF2B5EF4-FFF2-40B4-BE49-F238E27FC236}">
                <a16:creationId xmlns:a16="http://schemas.microsoft.com/office/drawing/2014/main" id="{4BE698D5-E61A-C601-BC79-22228B93783B}"/>
              </a:ext>
            </a:extLst>
          </p:cNvPr>
          <p:cNvGraphicFramePr>
            <a:graphicFrameLocks/>
          </p:cNvGraphicFramePr>
          <p:nvPr>
            <p:extLst>
              <p:ext uri="{D42A27DB-BD31-4B8C-83A1-F6EECF244321}">
                <p14:modId xmlns:p14="http://schemas.microsoft.com/office/powerpoint/2010/main" val="491706172"/>
              </p:ext>
            </p:extLst>
          </p:nvPr>
        </p:nvGraphicFramePr>
        <p:xfrm>
          <a:off x="838200" y="365125"/>
          <a:ext cx="10515600" cy="1325563"/>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4" name="Objeto 3">
                        <a:extLst>
                          <a:ext uri="{FF2B5EF4-FFF2-40B4-BE49-F238E27FC236}">
                            <a16:creationId xmlns:a16="http://schemas.microsoft.com/office/drawing/2014/main" id="{EFC62236-E887-78D2-CD3C-05ED0668F8DA}"/>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65125"/>
                        <a:ext cx="10515600" cy="1325563"/>
                      </a:xfrm>
                      <a:prstGeom prst="rect">
                        <a:avLst/>
                      </a:prstGeom>
                      <a:solidFill>
                        <a:srgbClr val="FFFFFF"/>
                      </a:solidFill>
                      <a:ln>
                        <a:noFill/>
                      </a:ln>
                    </p:spPr>
                  </p:pic>
                </p:oleObj>
              </mc:Fallback>
            </mc:AlternateContent>
          </a:graphicData>
        </a:graphic>
      </p:graphicFrame>
    </p:spTree>
    <p:extLst>
      <p:ext uri="{BB962C8B-B14F-4D97-AF65-F5344CB8AC3E}">
        <p14:creationId xmlns:p14="http://schemas.microsoft.com/office/powerpoint/2010/main" val="1333697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D8D5B464-B29C-2347-82F4-4E443D230F5B}"/>
              </a:ext>
            </a:extLst>
          </p:cNvPr>
          <p:cNvSpPr>
            <a:spLocks noGrp="1"/>
          </p:cNvSpPr>
          <p:nvPr>
            <p:ph type="body" idx="1"/>
          </p:nvPr>
        </p:nvSpPr>
        <p:spPr>
          <a:xfrm>
            <a:off x="838200" y="1855305"/>
            <a:ext cx="10515600" cy="4784034"/>
          </a:xfrm>
        </p:spPr>
        <p:txBody>
          <a:bodyPr>
            <a:noAutofit/>
          </a:bodyPr>
          <a:lstStyle/>
          <a:p>
            <a:pPr marL="0" indent="0" algn="l">
              <a:buNone/>
            </a:pPr>
            <a:r>
              <a:rPr lang="es-ES" sz="3600" b="1" dirty="0">
                <a:solidFill>
                  <a:srgbClr val="FF0000"/>
                </a:solidFill>
                <a:latin typeface="+mj-lt"/>
              </a:rPr>
              <a:t>Listas: </a:t>
            </a:r>
          </a:p>
          <a:p>
            <a:pPr marL="571500" indent="-571500" algn="l">
              <a:buFont typeface="Arial" panose="020B0604020202020204" pitchFamily="34" charset="0"/>
              <a:buChar char="•"/>
            </a:pPr>
            <a:r>
              <a:rPr lang="es-ES" sz="3600" b="1" dirty="0">
                <a:solidFill>
                  <a:srgbClr val="0070C0"/>
                </a:solidFill>
                <a:latin typeface="+mj-lt"/>
              </a:rPr>
              <a:t>Una vez finalizado el concurso, hay que preparar el listado de los contactos, para subir a la web de la organización, normalmente una vez generado el fichero en Cabrillo, hay que editarlo para incluir algunos apartados que no se generan automáticamente.</a:t>
            </a:r>
          </a:p>
          <a:p>
            <a:pPr marL="571500" indent="-571500">
              <a:buFont typeface="Arial" panose="020B0604020202020204" pitchFamily="34" charset="0"/>
              <a:buChar char="•"/>
            </a:pPr>
            <a:r>
              <a:rPr lang="es-ES" sz="3600" b="1" dirty="0">
                <a:solidFill>
                  <a:srgbClr val="0070C0"/>
                </a:solidFill>
                <a:latin typeface="+mj-lt"/>
              </a:rPr>
              <a:t>Revisar siempre en las bases, para saber el plazo que ha establecido la organización del concurso.</a:t>
            </a:r>
          </a:p>
          <a:p>
            <a:endParaRPr lang="es-ES" sz="3600" dirty="0"/>
          </a:p>
        </p:txBody>
      </p:sp>
      <p:graphicFrame>
        <p:nvGraphicFramePr>
          <p:cNvPr id="4" name="Objeto 3">
            <a:extLst>
              <a:ext uri="{FF2B5EF4-FFF2-40B4-BE49-F238E27FC236}">
                <a16:creationId xmlns:a16="http://schemas.microsoft.com/office/drawing/2014/main" id="{3E412E6A-21EB-9C1B-15FA-957F82AE8AEC}"/>
              </a:ext>
            </a:extLst>
          </p:cNvPr>
          <p:cNvGraphicFramePr>
            <a:graphicFrameLocks/>
          </p:cNvGraphicFramePr>
          <p:nvPr>
            <p:extLst>
              <p:ext uri="{D42A27DB-BD31-4B8C-83A1-F6EECF244321}">
                <p14:modId xmlns:p14="http://schemas.microsoft.com/office/powerpoint/2010/main" val="2353764277"/>
              </p:ext>
            </p:extLst>
          </p:nvPr>
        </p:nvGraphicFramePr>
        <p:xfrm>
          <a:off x="838199" y="365125"/>
          <a:ext cx="10515599" cy="1325563"/>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4" name="Objeto 3">
                        <a:extLst>
                          <a:ext uri="{FF2B5EF4-FFF2-40B4-BE49-F238E27FC236}">
                            <a16:creationId xmlns:a16="http://schemas.microsoft.com/office/drawing/2014/main" id="{1A3D6572-6E8A-02E9-B18D-9313E79C5DE1}"/>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365125"/>
                        <a:ext cx="10515599" cy="1325563"/>
                      </a:xfrm>
                      <a:prstGeom prst="rect">
                        <a:avLst/>
                      </a:prstGeom>
                      <a:solidFill>
                        <a:srgbClr val="FFFFFF"/>
                      </a:solidFill>
                      <a:ln>
                        <a:noFill/>
                      </a:ln>
                    </p:spPr>
                  </p:pic>
                </p:oleObj>
              </mc:Fallback>
            </mc:AlternateContent>
          </a:graphicData>
        </a:graphic>
      </p:graphicFrame>
    </p:spTree>
    <p:extLst>
      <p:ext uri="{BB962C8B-B14F-4D97-AF65-F5344CB8AC3E}">
        <p14:creationId xmlns:p14="http://schemas.microsoft.com/office/powerpoint/2010/main" val="1813492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4C6B1F60-91BA-83EB-210F-31CF493317D4}"/>
              </a:ext>
            </a:extLst>
          </p:cNvPr>
          <p:cNvSpPr>
            <a:spLocks noGrp="1"/>
          </p:cNvSpPr>
          <p:nvPr>
            <p:ph type="body" idx="1"/>
          </p:nvPr>
        </p:nvSpPr>
        <p:spPr>
          <a:xfrm>
            <a:off x="831850" y="1934817"/>
            <a:ext cx="10515600" cy="4558058"/>
          </a:xfrm>
        </p:spPr>
        <p:txBody>
          <a:bodyPr>
            <a:normAutofit/>
          </a:bodyPr>
          <a:lstStyle/>
          <a:p>
            <a:pPr marL="0" indent="0" algn="l">
              <a:buNone/>
            </a:pPr>
            <a:r>
              <a:rPr lang="es-ES" sz="3600" b="1" dirty="0">
                <a:solidFill>
                  <a:srgbClr val="FF0000"/>
                </a:solidFill>
                <a:latin typeface="+mj-lt"/>
              </a:rPr>
              <a:t>Aclaraciones </a:t>
            </a:r>
            <a:r>
              <a:rPr lang="es-ES" sz="3600" b="1" dirty="0" err="1">
                <a:solidFill>
                  <a:srgbClr val="FF0000"/>
                </a:solidFill>
                <a:latin typeface="+mj-lt"/>
              </a:rPr>
              <a:t>paraTEAM</a:t>
            </a:r>
            <a:r>
              <a:rPr lang="es-ES" sz="3600" b="1" dirty="0">
                <a:solidFill>
                  <a:srgbClr val="FF0000"/>
                </a:solidFill>
                <a:latin typeface="+mj-lt"/>
              </a:rPr>
              <a:t>:</a:t>
            </a:r>
          </a:p>
          <a:p>
            <a:pPr marL="571500" indent="-571500" algn="l">
              <a:buFont typeface="Arial" panose="020B0604020202020204" pitchFamily="34" charset="0"/>
              <a:buChar char="•"/>
            </a:pPr>
            <a:r>
              <a:rPr lang="es-ES" sz="3600" b="1" dirty="0">
                <a:solidFill>
                  <a:srgbClr val="0070C0"/>
                </a:solidFill>
                <a:latin typeface="+mj-lt"/>
              </a:rPr>
              <a:t>Como en el log se anotan todos los indicativos de los colaboradores participantes, estos no podrán participar con su indicativo a titulo particular, ya sea desde el equipo del TEAM o desde sus casas en su tiempo de descanso.</a:t>
            </a:r>
          </a:p>
          <a:p>
            <a:pPr marL="571500" indent="-571500" algn="l">
              <a:buFont typeface="Arial" panose="020B0604020202020204" pitchFamily="34" charset="0"/>
              <a:buChar char="•"/>
            </a:pPr>
            <a:r>
              <a:rPr lang="es-ES" sz="3600" b="1" dirty="0">
                <a:solidFill>
                  <a:srgbClr val="0070C0"/>
                </a:solidFill>
                <a:latin typeface="+mj-lt"/>
              </a:rPr>
              <a:t>Por descontado si están haciendo el concurso solos en su Qth´s, esto no se aplicaría.</a:t>
            </a:r>
          </a:p>
          <a:p>
            <a:endParaRPr lang="es-ES" dirty="0"/>
          </a:p>
        </p:txBody>
      </p:sp>
      <p:graphicFrame>
        <p:nvGraphicFramePr>
          <p:cNvPr id="4" name="Objeto 3">
            <a:extLst>
              <a:ext uri="{FF2B5EF4-FFF2-40B4-BE49-F238E27FC236}">
                <a16:creationId xmlns:a16="http://schemas.microsoft.com/office/drawing/2014/main" id="{8E1E35C7-14A3-87FB-60E8-053A8C18B3AD}"/>
              </a:ext>
            </a:extLst>
          </p:cNvPr>
          <p:cNvGraphicFramePr>
            <a:graphicFrameLocks/>
          </p:cNvGraphicFramePr>
          <p:nvPr>
            <p:extLst>
              <p:ext uri="{D42A27DB-BD31-4B8C-83A1-F6EECF244321}">
                <p14:modId xmlns:p14="http://schemas.microsoft.com/office/powerpoint/2010/main" val="913619123"/>
              </p:ext>
            </p:extLst>
          </p:nvPr>
        </p:nvGraphicFramePr>
        <p:xfrm>
          <a:off x="838199" y="365125"/>
          <a:ext cx="10515599" cy="1325563"/>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4" name="Objeto 3">
                        <a:extLst>
                          <a:ext uri="{FF2B5EF4-FFF2-40B4-BE49-F238E27FC236}">
                            <a16:creationId xmlns:a16="http://schemas.microsoft.com/office/drawing/2014/main" id="{3E412E6A-21EB-9C1B-15FA-957F82AE8AEC}"/>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365125"/>
                        <a:ext cx="10515599" cy="1325563"/>
                      </a:xfrm>
                      <a:prstGeom prst="rect">
                        <a:avLst/>
                      </a:prstGeom>
                      <a:solidFill>
                        <a:srgbClr val="FFFFFF"/>
                      </a:solidFill>
                      <a:ln>
                        <a:noFill/>
                      </a:ln>
                    </p:spPr>
                  </p:pic>
                </p:oleObj>
              </mc:Fallback>
            </mc:AlternateContent>
          </a:graphicData>
        </a:graphic>
      </p:graphicFrame>
    </p:spTree>
    <p:extLst>
      <p:ext uri="{BB962C8B-B14F-4D97-AF65-F5344CB8AC3E}">
        <p14:creationId xmlns:p14="http://schemas.microsoft.com/office/powerpoint/2010/main" val="1256318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6304A1E6-C987-9867-D979-D65490AB4AFD}"/>
              </a:ext>
            </a:extLst>
          </p:cNvPr>
          <p:cNvSpPr>
            <a:spLocks noGrp="1"/>
          </p:cNvSpPr>
          <p:nvPr>
            <p:ph type="body" idx="1"/>
          </p:nvPr>
        </p:nvSpPr>
        <p:spPr>
          <a:xfrm>
            <a:off x="831850" y="2027582"/>
            <a:ext cx="10515600" cy="4704521"/>
          </a:xfrm>
        </p:spPr>
        <p:txBody>
          <a:bodyPr>
            <a:noAutofit/>
          </a:bodyPr>
          <a:lstStyle/>
          <a:p>
            <a:pPr marL="0" indent="0" algn="l">
              <a:buNone/>
            </a:pPr>
            <a:r>
              <a:rPr lang="es-ES" sz="3600" b="1" dirty="0">
                <a:solidFill>
                  <a:srgbClr val="FF0000"/>
                </a:solidFill>
                <a:latin typeface="+mj-lt"/>
              </a:rPr>
              <a:t>Conclusión: </a:t>
            </a:r>
          </a:p>
          <a:p>
            <a:pPr marL="571500" indent="-571500" algn="l">
              <a:buFont typeface="Arial" panose="020B0604020202020204" pitchFamily="34" charset="0"/>
              <a:buChar char="•"/>
            </a:pPr>
            <a:r>
              <a:rPr lang="es-ES" sz="3600" b="1" dirty="0">
                <a:solidFill>
                  <a:srgbClr val="0070C0"/>
                </a:solidFill>
                <a:latin typeface="+mj-lt"/>
              </a:rPr>
              <a:t>En estos concursos internacionales, todos vamos a ganar o al menos a conseguir la mejor puntuación.</a:t>
            </a:r>
          </a:p>
          <a:p>
            <a:pPr marL="571500" indent="-571500" algn="l">
              <a:buFont typeface="Arial" panose="020B0604020202020204" pitchFamily="34" charset="0"/>
              <a:buChar char="•"/>
            </a:pPr>
            <a:r>
              <a:rPr lang="es-ES" sz="3600" b="1" dirty="0">
                <a:solidFill>
                  <a:srgbClr val="0070C0"/>
                </a:solidFill>
                <a:latin typeface="+mj-lt"/>
              </a:rPr>
              <a:t>Pero para los que se inician en esta competición, hay que puntualizarles, que para ganar hace falta una buena ubicación, una buena instalación, un equipo de operadores consolidado y comprometido al 100%, con una demostrada experiencia en concursos.</a:t>
            </a:r>
          </a:p>
        </p:txBody>
      </p:sp>
      <p:graphicFrame>
        <p:nvGraphicFramePr>
          <p:cNvPr id="4" name="Objeto 3">
            <a:extLst>
              <a:ext uri="{FF2B5EF4-FFF2-40B4-BE49-F238E27FC236}">
                <a16:creationId xmlns:a16="http://schemas.microsoft.com/office/drawing/2014/main" id="{AD4F423D-693B-63C1-82D6-B69252D3BDC6}"/>
              </a:ext>
            </a:extLst>
          </p:cNvPr>
          <p:cNvGraphicFramePr>
            <a:graphicFrameLocks/>
          </p:cNvGraphicFramePr>
          <p:nvPr>
            <p:extLst>
              <p:ext uri="{D42A27DB-BD31-4B8C-83A1-F6EECF244321}">
                <p14:modId xmlns:p14="http://schemas.microsoft.com/office/powerpoint/2010/main" val="776800562"/>
              </p:ext>
            </p:extLst>
          </p:nvPr>
        </p:nvGraphicFramePr>
        <p:xfrm>
          <a:off x="838199" y="365125"/>
          <a:ext cx="10515599" cy="1325563"/>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4" name="Objeto 3">
                        <a:extLst>
                          <a:ext uri="{FF2B5EF4-FFF2-40B4-BE49-F238E27FC236}">
                            <a16:creationId xmlns:a16="http://schemas.microsoft.com/office/drawing/2014/main" id="{8E1E35C7-14A3-87FB-60E8-053A8C18B3AD}"/>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365125"/>
                        <a:ext cx="10515599" cy="1325563"/>
                      </a:xfrm>
                      <a:prstGeom prst="rect">
                        <a:avLst/>
                      </a:prstGeom>
                      <a:solidFill>
                        <a:srgbClr val="FFFFFF"/>
                      </a:solidFill>
                      <a:ln>
                        <a:noFill/>
                      </a:ln>
                    </p:spPr>
                  </p:pic>
                </p:oleObj>
              </mc:Fallback>
            </mc:AlternateContent>
          </a:graphicData>
        </a:graphic>
      </p:graphicFrame>
    </p:spTree>
    <p:extLst>
      <p:ext uri="{BB962C8B-B14F-4D97-AF65-F5344CB8AC3E}">
        <p14:creationId xmlns:p14="http://schemas.microsoft.com/office/powerpoint/2010/main" val="2075137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72FEB2FC-BACB-BBF6-1480-F76379CA1522}"/>
              </a:ext>
            </a:extLst>
          </p:cNvPr>
          <p:cNvSpPr>
            <a:spLocks noGrp="1"/>
          </p:cNvSpPr>
          <p:nvPr>
            <p:ph type="body" idx="1"/>
          </p:nvPr>
        </p:nvSpPr>
        <p:spPr>
          <a:xfrm>
            <a:off x="831850" y="1690688"/>
            <a:ext cx="10515600" cy="4988407"/>
          </a:xfrm>
        </p:spPr>
        <p:txBody>
          <a:bodyPr>
            <a:normAutofit/>
          </a:bodyPr>
          <a:lstStyle/>
          <a:p>
            <a:pPr marL="0" indent="0" algn="l">
              <a:buNone/>
            </a:pPr>
            <a:endParaRPr lang="es-ES" sz="3600" b="1" dirty="0">
              <a:solidFill>
                <a:srgbClr val="0070C0"/>
              </a:solidFill>
              <a:latin typeface="+mj-lt"/>
            </a:endParaRPr>
          </a:p>
          <a:p>
            <a:pPr marL="0" indent="0" algn="l">
              <a:buNone/>
            </a:pPr>
            <a:endParaRPr lang="es-ES" sz="3600" b="1" dirty="0">
              <a:solidFill>
                <a:srgbClr val="0070C0"/>
              </a:solidFill>
              <a:latin typeface="+mj-lt"/>
            </a:endParaRPr>
          </a:p>
          <a:p>
            <a:pPr marL="0" indent="0" algn="l">
              <a:buNone/>
            </a:pPr>
            <a:endParaRPr lang="es-ES" sz="3600" b="1" dirty="0">
              <a:solidFill>
                <a:srgbClr val="0070C0"/>
              </a:solidFill>
              <a:latin typeface="+mj-lt"/>
            </a:endParaRPr>
          </a:p>
          <a:p>
            <a:pPr marL="0" indent="0" algn="ctr">
              <a:buNone/>
            </a:pPr>
            <a:r>
              <a:rPr lang="es-ES" sz="4000" b="1" dirty="0">
                <a:solidFill>
                  <a:srgbClr val="FF0000"/>
                </a:solidFill>
                <a:latin typeface="+mj-lt"/>
              </a:rPr>
              <a:t>Muchas gracias a todos por vuestra atención.</a:t>
            </a:r>
            <a:endParaRPr lang="es-ES" dirty="0"/>
          </a:p>
        </p:txBody>
      </p:sp>
      <p:graphicFrame>
        <p:nvGraphicFramePr>
          <p:cNvPr id="4" name="Objeto 3">
            <a:extLst>
              <a:ext uri="{FF2B5EF4-FFF2-40B4-BE49-F238E27FC236}">
                <a16:creationId xmlns:a16="http://schemas.microsoft.com/office/drawing/2014/main" id="{2812789A-1F45-94DE-1317-10EE34AF4119}"/>
              </a:ext>
            </a:extLst>
          </p:cNvPr>
          <p:cNvGraphicFramePr>
            <a:graphicFrameLocks/>
          </p:cNvGraphicFramePr>
          <p:nvPr>
            <p:extLst>
              <p:ext uri="{D42A27DB-BD31-4B8C-83A1-F6EECF244321}">
                <p14:modId xmlns:p14="http://schemas.microsoft.com/office/powerpoint/2010/main" val="490415091"/>
              </p:ext>
            </p:extLst>
          </p:nvPr>
        </p:nvGraphicFramePr>
        <p:xfrm>
          <a:off x="838199" y="365125"/>
          <a:ext cx="10515599" cy="1325563"/>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4" name="Objeto 3">
                        <a:extLst>
                          <a:ext uri="{FF2B5EF4-FFF2-40B4-BE49-F238E27FC236}">
                            <a16:creationId xmlns:a16="http://schemas.microsoft.com/office/drawing/2014/main" id="{AD4F423D-693B-63C1-82D6-B69252D3BDC6}"/>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365125"/>
                        <a:ext cx="10515599" cy="1325563"/>
                      </a:xfrm>
                      <a:prstGeom prst="rect">
                        <a:avLst/>
                      </a:prstGeom>
                      <a:solidFill>
                        <a:srgbClr val="FFFFFF"/>
                      </a:solidFill>
                      <a:ln>
                        <a:noFill/>
                      </a:ln>
                    </p:spPr>
                  </p:pic>
                </p:oleObj>
              </mc:Fallback>
            </mc:AlternateContent>
          </a:graphicData>
        </a:graphic>
      </p:graphicFrame>
    </p:spTree>
    <p:extLst>
      <p:ext uri="{BB962C8B-B14F-4D97-AF65-F5344CB8AC3E}">
        <p14:creationId xmlns:p14="http://schemas.microsoft.com/office/powerpoint/2010/main" val="866738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1E4AA3-0512-651F-59AC-676CA53A5E82}"/>
              </a:ext>
            </a:extLst>
          </p:cNvPr>
          <p:cNvSpPr>
            <a:spLocks noGrp="1"/>
          </p:cNvSpPr>
          <p:nvPr>
            <p:ph type="title"/>
          </p:nvPr>
        </p:nvSpPr>
        <p:spPr>
          <a:xfrm>
            <a:off x="566807" y="1815547"/>
            <a:ext cx="10515600" cy="5042453"/>
          </a:xfrm>
        </p:spPr>
        <p:txBody>
          <a:bodyPr>
            <a:normAutofit fontScale="90000"/>
          </a:bodyPr>
          <a:lstStyle/>
          <a:p>
            <a:r>
              <a:rPr lang="es-ES" sz="4000" b="1" dirty="0">
                <a:solidFill>
                  <a:srgbClr val="FF0000"/>
                </a:solidFill>
              </a:rPr>
              <a:t>Objetivo: </a:t>
            </a:r>
            <a:br>
              <a:rPr lang="es-ES" sz="4000" b="1" dirty="0">
                <a:solidFill>
                  <a:srgbClr val="0070C0"/>
                </a:solidFill>
              </a:rPr>
            </a:br>
            <a:r>
              <a:rPr lang="es-ES" sz="4000" b="1" dirty="0">
                <a:solidFill>
                  <a:srgbClr val="0070C0"/>
                </a:solidFill>
              </a:rPr>
              <a:t>Competir, todos contra todos en la modalidad elegida por los participantes, para conseguir la mayor puntuación y siempre respetando las bases de los organizadores</a:t>
            </a:r>
            <a:br>
              <a:rPr lang="es-ES" sz="4000" b="1" dirty="0">
                <a:solidFill>
                  <a:srgbClr val="0070C0"/>
                </a:solidFill>
              </a:rPr>
            </a:br>
            <a:r>
              <a:rPr lang="es-ES" sz="4000" b="1" dirty="0">
                <a:solidFill>
                  <a:srgbClr val="FF0000"/>
                </a:solidFill>
              </a:rPr>
              <a:t>Duración: </a:t>
            </a:r>
            <a:br>
              <a:rPr lang="es-ES" sz="4000" b="1" dirty="0">
                <a:solidFill>
                  <a:srgbClr val="0070C0"/>
                </a:solidFill>
              </a:rPr>
            </a:br>
            <a:r>
              <a:rPr lang="es-ES" sz="4000" b="1" dirty="0">
                <a:solidFill>
                  <a:srgbClr val="0070C0"/>
                </a:solidFill>
              </a:rPr>
              <a:t>Aprox. 48h, ya que se celebran los últimos fines fines de semana de marzo y de octubre, en los que se realiza el ajuste del horario de verano al horario de invierno y viceversa. </a:t>
            </a:r>
          </a:p>
        </p:txBody>
      </p:sp>
      <p:sp>
        <p:nvSpPr>
          <p:cNvPr id="3" name="Marcador de texto 2">
            <a:extLst>
              <a:ext uri="{FF2B5EF4-FFF2-40B4-BE49-F238E27FC236}">
                <a16:creationId xmlns:a16="http://schemas.microsoft.com/office/drawing/2014/main" id="{8758646A-5EF2-49D8-6C23-A1F96D3AF451}"/>
              </a:ext>
            </a:extLst>
          </p:cNvPr>
          <p:cNvSpPr>
            <a:spLocks noGrp="1"/>
          </p:cNvSpPr>
          <p:nvPr>
            <p:ph type="body" idx="1"/>
          </p:nvPr>
        </p:nvSpPr>
        <p:spPr>
          <a:xfrm>
            <a:off x="1252607" y="176489"/>
            <a:ext cx="9144000" cy="1383745"/>
          </a:xfrm>
        </p:spPr>
        <p:txBody>
          <a:bodyPr/>
          <a:lstStyle/>
          <a:p>
            <a:endParaRPr lang="es-ES" dirty="0"/>
          </a:p>
        </p:txBody>
      </p:sp>
      <p:graphicFrame>
        <p:nvGraphicFramePr>
          <p:cNvPr id="4" name="Objeto 3">
            <a:extLst>
              <a:ext uri="{FF2B5EF4-FFF2-40B4-BE49-F238E27FC236}">
                <a16:creationId xmlns:a16="http://schemas.microsoft.com/office/drawing/2014/main" id="{1EC654AF-F4F0-6011-B62C-2928528A73FA}"/>
              </a:ext>
            </a:extLst>
          </p:cNvPr>
          <p:cNvGraphicFramePr>
            <a:graphicFrameLocks/>
          </p:cNvGraphicFramePr>
          <p:nvPr>
            <p:extLst>
              <p:ext uri="{D42A27DB-BD31-4B8C-83A1-F6EECF244321}">
                <p14:modId xmlns:p14="http://schemas.microsoft.com/office/powerpoint/2010/main" val="174351237"/>
              </p:ext>
            </p:extLst>
          </p:nvPr>
        </p:nvGraphicFramePr>
        <p:xfrm>
          <a:off x="1252607" y="176489"/>
          <a:ext cx="9144000" cy="1383745"/>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5" name="Objeto 4">
                        <a:extLst>
                          <a:ext uri="{FF2B5EF4-FFF2-40B4-BE49-F238E27FC236}">
                            <a16:creationId xmlns:a16="http://schemas.microsoft.com/office/drawing/2014/main" id="{0006D068-A0B9-B4A8-A9E5-60A3EFEF2D7D}"/>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2607" y="176489"/>
                        <a:ext cx="9144000" cy="1383745"/>
                      </a:xfrm>
                      <a:prstGeom prst="rect">
                        <a:avLst/>
                      </a:prstGeom>
                      <a:solidFill>
                        <a:srgbClr val="FFFFFF"/>
                      </a:solidFill>
                      <a:ln>
                        <a:noFill/>
                      </a:ln>
                    </p:spPr>
                  </p:pic>
                </p:oleObj>
              </mc:Fallback>
            </mc:AlternateContent>
          </a:graphicData>
        </a:graphic>
      </p:graphicFrame>
    </p:spTree>
    <p:extLst>
      <p:ext uri="{BB962C8B-B14F-4D97-AF65-F5344CB8AC3E}">
        <p14:creationId xmlns:p14="http://schemas.microsoft.com/office/powerpoint/2010/main" val="2835303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A338C5-5520-4538-8E5B-8D189A96E26C}"/>
              </a:ext>
            </a:extLst>
          </p:cNvPr>
          <p:cNvSpPr>
            <a:spLocks noGrp="1"/>
          </p:cNvSpPr>
          <p:nvPr>
            <p:ph type="title"/>
          </p:nvPr>
        </p:nvSpPr>
        <p:spPr>
          <a:xfrm>
            <a:off x="838200" y="1600198"/>
            <a:ext cx="10515600" cy="4931809"/>
          </a:xfrm>
        </p:spPr>
        <p:txBody>
          <a:bodyPr>
            <a:normAutofit fontScale="90000"/>
          </a:bodyPr>
          <a:lstStyle/>
          <a:p>
            <a:r>
              <a:rPr lang="es-ES" sz="4000" b="1" dirty="0">
                <a:solidFill>
                  <a:srgbClr val="FF0000"/>
                </a:solidFill>
              </a:rPr>
              <a:t>Como puedo iniciarme:</a:t>
            </a:r>
            <a:br>
              <a:rPr lang="es-ES" sz="4000" b="1" dirty="0">
                <a:solidFill>
                  <a:srgbClr val="FF0000"/>
                </a:solidFill>
              </a:rPr>
            </a:br>
            <a:r>
              <a:rPr lang="es-ES" sz="4000" b="1" dirty="0">
                <a:solidFill>
                  <a:srgbClr val="0070C0"/>
                </a:solidFill>
              </a:rPr>
              <a:t>La mejor opción, es apuntarte como colaborador en un TEAM de concursos, donde haya otros Radio aficionados más experimentados que te puedan ayudar.</a:t>
            </a:r>
            <a:br>
              <a:rPr lang="es-ES" sz="4000" b="1" dirty="0">
                <a:solidFill>
                  <a:srgbClr val="0070C0"/>
                </a:solidFill>
              </a:rPr>
            </a:br>
            <a:r>
              <a:rPr lang="es-ES" sz="4000" b="1" dirty="0">
                <a:solidFill>
                  <a:srgbClr val="0070C0"/>
                </a:solidFill>
              </a:rPr>
              <a:t>Desde Ure Valencia, ponemos a tu disposición todo el equipamiento necesario y solo tienes que comunicárselo a tú Vocal de HF o a tu JD, con una semana de antelación.</a:t>
            </a:r>
            <a:br>
              <a:rPr lang="es-ES" sz="4000" b="1" dirty="0">
                <a:solidFill>
                  <a:srgbClr val="0070C0"/>
                </a:solidFill>
              </a:rPr>
            </a:br>
            <a:r>
              <a:rPr lang="es-ES" sz="4000" b="1" dirty="0">
                <a:solidFill>
                  <a:srgbClr val="FF0000"/>
                </a:solidFill>
              </a:rPr>
              <a:t>Que se necesita:</a:t>
            </a:r>
            <a:br>
              <a:rPr lang="es-ES" sz="4000" b="1" dirty="0">
                <a:solidFill>
                  <a:srgbClr val="FF0000"/>
                </a:solidFill>
              </a:rPr>
            </a:br>
            <a:r>
              <a:rPr lang="es-ES" sz="4000" b="1" dirty="0">
                <a:solidFill>
                  <a:srgbClr val="0070C0"/>
                </a:solidFill>
              </a:rPr>
              <a:t>Compañerismo, organización, espíritu de Sacrificio y ganas de aprender. </a:t>
            </a:r>
          </a:p>
        </p:txBody>
      </p:sp>
      <p:sp>
        <p:nvSpPr>
          <p:cNvPr id="3" name="Marcador de texto 2">
            <a:extLst>
              <a:ext uri="{FF2B5EF4-FFF2-40B4-BE49-F238E27FC236}">
                <a16:creationId xmlns:a16="http://schemas.microsoft.com/office/drawing/2014/main" id="{72C8DBFC-59D8-5845-CDA5-71CF97F08965}"/>
              </a:ext>
            </a:extLst>
          </p:cNvPr>
          <p:cNvSpPr>
            <a:spLocks noGrp="1"/>
          </p:cNvSpPr>
          <p:nvPr>
            <p:ph type="body" idx="1"/>
          </p:nvPr>
        </p:nvSpPr>
        <p:spPr>
          <a:xfrm>
            <a:off x="1252607" y="216453"/>
            <a:ext cx="9144000" cy="1343781"/>
          </a:xfrm>
        </p:spPr>
        <p:txBody>
          <a:bodyPr/>
          <a:lstStyle/>
          <a:p>
            <a:endParaRPr lang="es-ES" dirty="0"/>
          </a:p>
        </p:txBody>
      </p:sp>
      <p:graphicFrame>
        <p:nvGraphicFramePr>
          <p:cNvPr id="4" name="Objeto 3">
            <a:extLst>
              <a:ext uri="{FF2B5EF4-FFF2-40B4-BE49-F238E27FC236}">
                <a16:creationId xmlns:a16="http://schemas.microsoft.com/office/drawing/2014/main" id="{43A9BA5F-1A42-5B4A-BE2D-88D8C6BF3C0C}"/>
              </a:ext>
            </a:extLst>
          </p:cNvPr>
          <p:cNvGraphicFramePr>
            <a:graphicFrameLocks/>
          </p:cNvGraphicFramePr>
          <p:nvPr>
            <p:extLst>
              <p:ext uri="{D42A27DB-BD31-4B8C-83A1-F6EECF244321}">
                <p14:modId xmlns:p14="http://schemas.microsoft.com/office/powerpoint/2010/main" val="2408768317"/>
              </p:ext>
            </p:extLst>
          </p:nvPr>
        </p:nvGraphicFramePr>
        <p:xfrm>
          <a:off x="1252607" y="176489"/>
          <a:ext cx="9144000" cy="1383745"/>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4" name="Objeto 3">
                        <a:extLst>
                          <a:ext uri="{FF2B5EF4-FFF2-40B4-BE49-F238E27FC236}">
                            <a16:creationId xmlns:a16="http://schemas.microsoft.com/office/drawing/2014/main" id="{1EC654AF-F4F0-6011-B62C-2928528A73FA}"/>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2607" y="176489"/>
                        <a:ext cx="9144000" cy="1383745"/>
                      </a:xfrm>
                      <a:prstGeom prst="rect">
                        <a:avLst/>
                      </a:prstGeom>
                      <a:solidFill>
                        <a:srgbClr val="FFFFFF"/>
                      </a:solidFill>
                      <a:ln>
                        <a:noFill/>
                      </a:ln>
                    </p:spPr>
                  </p:pic>
                </p:oleObj>
              </mc:Fallback>
            </mc:AlternateContent>
          </a:graphicData>
        </a:graphic>
      </p:graphicFrame>
    </p:spTree>
    <p:extLst>
      <p:ext uri="{BB962C8B-B14F-4D97-AF65-F5344CB8AC3E}">
        <p14:creationId xmlns:p14="http://schemas.microsoft.com/office/powerpoint/2010/main" val="2915813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to 3">
            <a:extLst>
              <a:ext uri="{FF2B5EF4-FFF2-40B4-BE49-F238E27FC236}">
                <a16:creationId xmlns:a16="http://schemas.microsoft.com/office/drawing/2014/main" id="{B513BCDA-B2A1-9EAA-3218-B343E1DE2021}"/>
              </a:ext>
            </a:extLst>
          </p:cNvPr>
          <p:cNvGraphicFramePr>
            <a:graphicFrameLocks/>
          </p:cNvGraphicFramePr>
          <p:nvPr>
            <p:extLst>
              <p:ext uri="{D42A27DB-BD31-4B8C-83A1-F6EECF244321}">
                <p14:modId xmlns:p14="http://schemas.microsoft.com/office/powerpoint/2010/main" val="3015371055"/>
              </p:ext>
            </p:extLst>
          </p:nvPr>
        </p:nvGraphicFramePr>
        <p:xfrm>
          <a:off x="1252607" y="176489"/>
          <a:ext cx="9144000" cy="1383745"/>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4" name="Objeto 3">
                        <a:extLst>
                          <a:ext uri="{FF2B5EF4-FFF2-40B4-BE49-F238E27FC236}">
                            <a16:creationId xmlns:a16="http://schemas.microsoft.com/office/drawing/2014/main" id="{43A9BA5F-1A42-5B4A-BE2D-88D8C6BF3C0C}"/>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2607" y="176489"/>
                        <a:ext cx="9144000" cy="1383745"/>
                      </a:xfrm>
                      <a:prstGeom prst="rect">
                        <a:avLst/>
                      </a:prstGeom>
                      <a:solidFill>
                        <a:srgbClr val="FFFFFF"/>
                      </a:solidFill>
                      <a:ln>
                        <a:noFill/>
                      </a:ln>
                    </p:spPr>
                  </p:pic>
                </p:oleObj>
              </mc:Fallback>
            </mc:AlternateContent>
          </a:graphicData>
        </a:graphic>
      </p:graphicFrame>
      <p:sp>
        <p:nvSpPr>
          <p:cNvPr id="6" name="Título 1">
            <a:extLst>
              <a:ext uri="{FF2B5EF4-FFF2-40B4-BE49-F238E27FC236}">
                <a16:creationId xmlns:a16="http://schemas.microsoft.com/office/drawing/2014/main" id="{CF272BBD-FD36-9178-B728-012BDAA3C1FA}"/>
              </a:ext>
            </a:extLst>
          </p:cNvPr>
          <p:cNvSpPr>
            <a:spLocks noGrp="1"/>
          </p:cNvSpPr>
          <p:nvPr>
            <p:ph type="ctrTitle"/>
          </p:nvPr>
        </p:nvSpPr>
        <p:spPr>
          <a:xfrm>
            <a:off x="980661" y="1669773"/>
            <a:ext cx="9415946" cy="5011738"/>
          </a:xfrm>
        </p:spPr>
        <p:txBody>
          <a:bodyPr>
            <a:noAutofit/>
          </a:bodyPr>
          <a:lstStyle/>
          <a:p>
            <a:pPr algn="l"/>
            <a:r>
              <a:rPr lang="es-ES" sz="3200" b="1" dirty="0">
                <a:solidFill>
                  <a:srgbClr val="FF0000"/>
                </a:solidFill>
              </a:rPr>
              <a:t>Planificación:</a:t>
            </a:r>
            <a:br>
              <a:rPr lang="es-ES" sz="3200" b="1" dirty="0">
                <a:solidFill>
                  <a:srgbClr val="FF0000"/>
                </a:solidFill>
              </a:rPr>
            </a:br>
            <a:r>
              <a:rPr lang="es-ES" sz="3200" b="1" dirty="0">
                <a:solidFill>
                  <a:srgbClr val="0070C0"/>
                </a:solidFill>
              </a:rPr>
              <a:t>Se necesita saber la disponibilidad de todos los participantes para establecer los turnos de operación y que puedan descansar los otros operadores, (el TEAM debe cubrir la mayor parte del tiempo del concurso).</a:t>
            </a:r>
            <a:br>
              <a:rPr lang="es-ES" sz="3200" b="1" dirty="0">
                <a:solidFill>
                  <a:srgbClr val="0070C0"/>
                </a:solidFill>
              </a:rPr>
            </a:br>
            <a:br>
              <a:rPr lang="es-ES" sz="3200" b="1" dirty="0">
                <a:solidFill>
                  <a:srgbClr val="0070C0"/>
                </a:solidFill>
              </a:rPr>
            </a:br>
            <a:r>
              <a:rPr lang="es-ES" sz="3200" b="1" u="sng" dirty="0">
                <a:solidFill>
                  <a:srgbClr val="FF0000"/>
                </a:solidFill>
              </a:rPr>
              <a:t>PERO NO PODEMOS ESTAR ALLI TODOS LAS 48H</a:t>
            </a:r>
            <a:br>
              <a:rPr lang="es-ES" sz="3200" b="1" u="sng" dirty="0">
                <a:solidFill>
                  <a:srgbClr val="FF0000"/>
                </a:solidFill>
              </a:rPr>
            </a:br>
            <a:br>
              <a:rPr lang="es-ES" sz="3200" b="1" dirty="0">
                <a:solidFill>
                  <a:srgbClr val="FF0000"/>
                </a:solidFill>
              </a:rPr>
            </a:br>
            <a:r>
              <a:rPr lang="es-ES" sz="3200" b="1" dirty="0">
                <a:solidFill>
                  <a:srgbClr val="0070C0"/>
                </a:solidFill>
              </a:rPr>
              <a:t>Cada participante del TEAM, debe de llevarse la alimentación que necesite y la Ure Valencia pondrá las bebidas para hidratarse.</a:t>
            </a:r>
          </a:p>
        </p:txBody>
      </p:sp>
    </p:spTree>
    <p:extLst>
      <p:ext uri="{BB962C8B-B14F-4D97-AF65-F5344CB8AC3E}">
        <p14:creationId xmlns:p14="http://schemas.microsoft.com/office/powerpoint/2010/main" val="2972182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22BC99-16C7-CBF7-869C-CB613A99C50D}"/>
              </a:ext>
            </a:extLst>
          </p:cNvPr>
          <p:cNvSpPr>
            <a:spLocks noGrp="1"/>
          </p:cNvSpPr>
          <p:nvPr>
            <p:ph type="title"/>
          </p:nvPr>
        </p:nvSpPr>
        <p:spPr/>
        <p:txBody>
          <a:bodyPr/>
          <a:lstStyle/>
          <a:p>
            <a:endParaRPr lang="es-ES" dirty="0"/>
          </a:p>
        </p:txBody>
      </p:sp>
      <p:graphicFrame>
        <p:nvGraphicFramePr>
          <p:cNvPr id="4" name="Objeto 3">
            <a:extLst>
              <a:ext uri="{FF2B5EF4-FFF2-40B4-BE49-F238E27FC236}">
                <a16:creationId xmlns:a16="http://schemas.microsoft.com/office/drawing/2014/main" id="{CA501800-22C9-5239-AC11-9BC4368E9876}"/>
              </a:ext>
            </a:extLst>
          </p:cNvPr>
          <p:cNvGraphicFramePr>
            <a:graphicFrameLocks/>
          </p:cNvGraphicFramePr>
          <p:nvPr>
            <p:extLst>
              <p:ext uri="{D42A27DB-BD31-4B8C-83A1-F6EECF244321}">
                <p14:modId xmlns:p14="http://schemas.microsoft.com/office/powerpoint/2010/main" val="2974906129"/>
              </p:ext>
            </p:extLst>
          </p:nvPr>
        </p:nvGraphicFramePr>
        <p:xfrm>
          <a:off x="838199" y="365125"/>
          <a:ext cx="10515599" cy="1325563"/>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4" name="Objeto 3">
                        <a:extLst>
                          <a:ext uri="{FF2B5EF4-FFF2-40B4-BE49-F238E27FC236}">
                            <a16:creationId xmlns:a16="http://schemas.microsoft.com/office/drawing/2014/main" id="{B513BCDA-B2A1-9EAA-3218-B343E1DE2021}"/>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365125"/>
                        <a:ext cx="10515599" cy="1325563"/>
                      </a:xfrm>
                      <a:prstGeom prst="rect">
                        <a:avLst/>
                      </a:prstGeom>
                      <a:solidFill>
                        <a:srgbClr val="FFFFFF"/>
                      </a:solidFill>
                      <a:ln>
                        <a:noFill/>
                      </a:ln>
                    </p:spPr>
                  </p:pic>
                </p:oleObj>
              </mc:Fallback>
            </mc:AlternateContent>
          </a:graphicData>
        </a:graphic>
      </p:graphicFrame>
      <p:sp>
        <p:nvSpPr>
          <p:cNvPr id="6" name="Título 1">
            <a:extLst>
              <a:ext uri="{FF2B5EF4-FFF2-40B4-BE49-F238E27FC236}">
                <a16:creationId xmlns:a16="http://schemas.microsoft.com/office/drawing/2014/main" id="{539276E8-9719-7806-7974-415747242C0B}"/>
              </a:ext>
            </a:extLst>
          </p:cNvPr>
          <p:cNvSpPr>
            <a:spLocks noGrp="1"/>
          </p:cNvSpPr>
          <p:nvPr>
            <p:ph idx="1"/>
          </p:nvPr>
        </p:nvSpPr>
        <p:spPr>
          <a:xfrm>
            <a:off x="761998" y="2014330"/>
            <a:ext cx="10515600" cy="4478545"/>
          </a:xfrm>
        </p:spPr>
        <p:txBody>
          <a:bodyPr>
            <a:normAutofit fontScale="97500" lnSpcReduction="10000"/>
          </a:bodyPr>
          <a:lstStyle/>
          <a:p>
            <a:pPr marL="0" indent="0" algn="l">
              <a:buNone/>
            </a:pPr>
            <a:r>
              <a:rPr lang="es-ES" sz="3700" b="1" dirty="0">
                <a:solidFill>
                  <a:srgbClr val="FF0000"/>
                </a:solidFill>
                <a:latin typeface="+mj-lt"/>
              </a:rPr>
              <a:t>Organización:</a:t>
            </a:r>
          </a:p>
          <a:p>
            <a:r>
              <a:rPr lang="es-ES" sz="3700" b="1" dirty="0">
                <a:solidFill>
                  <a:srgbClr val="0070C0"/>
                </a:solidFill>
                <a:latin typeface="+mj-lt"/>
              </a:rPr>
              <a:t>El vocal de HF o en su caso el Socio más experimentado en estos concursos, deben de tener a mano una copia traducida, con las bases del concurso y así decidir entre todos, cual es la categoría en la que vamos a participar. (Dependerá del número de colaboradores y del equipamiento de la estación).</a:t>
            </a:r>
          </a:p>
          <a:p>
            <a:r>
              <a:rPr lang="es-ES" sz="3700" b="1" dirty="0">
                <a:solidFill>
                  <a:srgbClr val="0070C0"/>
                </a:solidFill>
                <a:latin typeface="+mj-lt"/>
              </a:rPr>
              <a:t>La JD nos solicitará un indicativo especial para el concurso, que será corto y sonoro. Por ejemplo: </a:t>
            </a:r>
            <a:r>
              <a:rPr lang="es-ES" sz="3700" b="1" dirty="0">
                <a:solidFill>
                  <a:srgbClr val="FF0000"/>
                </a:solidFill>
                <a:latin typeface="+mj-lt"/>
              </a:rPr>
              <a:t>ED5A.</a:t>
            </a:r>
          </a:p>
          <a:p>
            <a:pPr marL="0" indent="0" algn="l">
              <a:buNone/>
            </a:pPr>
            <a:endParaRPr lang="es-ES" sz="3600" b="1" dirty="0">
              <a:solidFill>
                <a:srgbClr val="0070C0"/>
              </a:solidFill>
              <a:latin typeface="+mj-lt"/>
            </a:endParaRPr>
          </a:p>
        </p:txBody>
      </p:sp>
    </p:spTree>
    <p:extLst>
      <p:ext uri="{BB962C8B-B14F-4D97-AF65-F5344CB8AC3E}">
        <p14:creationId xmlns:p14="http://schemas.microsoft.com/office/powerpoint/2010/main" val="3581588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2F55C1-294D-4D1A-C52D-935DA4CBA89E}"/>
              </a:ext>
            </a:extLst>
          </p:cNvPr>
          <p:cNvSpPr>
            <a:spLocks noGrp="1"/>
          </p:cNvSpPr>
          <p:nvPr>
            <p:ph type="title"/>
          </p:nvPr>
        </p:nvSpPr>
        <p:spPr/>
        <p:txBody>
          <a:bodyPr/>
          <a:lstStyle/>
          <a:p>
            <a:endParaRPr lang="es-ES" dirty="0"/>
          </a:p>
        </p:txBody>
      </p:sp>
      <p:sp>
        <p:nvSpPr>
          <p:cNvPr id="3" name="Marcador de contenido 2">
            <a:extLst>
              <a:ext uri="{FF2B5EF4-FFF2-40B4-BE49-F238E27FC236}">
                <a16:creationId xmlns:a16="http://schemas.microsoft.com/office/drawing/2014/main" id="{B13FEC53-35D0-1838-173D-1B181B55B183}"/>
              </a:ext>
            </a:extLst>
          </p:cNvPr>
          <p:cNvSpPr>
            <a:spLocks noGrp="1"/>
          </p:cNvSpPr>
          <p:nvPr>
            <p:ph idx="1"/>
          </p:nvPr>
        </p:nvSpPr>
        <p:spPr/>
        <p:txBody>
          <a:bodyPr>
            <a:normAutofit lnSpcReduction="10000"/>
          </a:bodyPr>
          <a:lstStyle/>
          <a:p>
            <a:pPr marL="0" indent="0" algn="l">
              <a:buNone/>
            </a:pPr>
            <a:r>
              <a:rPr lang="es-ES" sz="3600" b="1" dirty="0">
                <a:solidFill>
                  <a:srgbClr val="FF0000"/>
                </a:solidFill>
                <a:latin typeface="+mj-lt"/>
              </a:rPr>
              <a:t>Material técnico:</a:t>
            </a:r>
          </a:p>
          <a:p>
            <a:r>
              <a:rPr lang="es-ES" sz="3600" b="1" dirty="0">
                <a:solidFill>
                  <a:srgbClr val="0070C0"/>
                </a:solidFill>
                <a:latin typeface="+mj-lt"/>
              </a:rPr>
              <a:t>Un equipo de HF dotado de llamador.</a:t>
            </a:r>
          </a:p>
          <a:p>
            <a:r>
              <a:rPr lang="es-ES" sz="3600" b="1" dirty="0">
                <a:solidFill>
                  <a:srgbClr val="0070C0"/>
                </a:solidFill>
                <a:latin typeface="+mj-lt"/>
              </a:rPr>
              <a:t>Un amplificador lineal para las bandas de HF.</a:t>
            </a:r>
          </a:p>
          <a:p>
            <a:r>
              <a:rPr lang="es-ES" sz="3600" b="1" dirty="0">
                <a:solidFill>
                  <a:srgbClr val="0070C0"/>
                </a:solidFill>
                <a:latin typeface="+mj-lt"/>
              </a:rPr>
              <a:t>Antenas para cubrir el mayor número de bandas.</a:t>
            </a:r>
          </a:p>
          <a:p>
            <a:r>
              <a:rPr lang="es-ES" sz="3600" b="1" dirty="0">
                <a:solidFill>
                  <a:srgbClr val="0070C0"/>
                </a:solidFill>
                <a:latin typeface="+mj-lt"/>
              </a:rPr>
              <a:t>Unos cascos con micrófono y pedal, más un altavoz exterior.</a:t>
            </a:r>
          </a:p>
          <a:p>
            <a:r>
              <a:rPr lang="es-ES" sz="3600" b="1" dirty="0">
                <a:solidFill>
                  <a:srgbClr val="0070C0"/>
                </a:solidFill>
                <a:latin typeface="+mj-lt"/>
              </a:rPr>
              <a:t>Mínimo un ordenador, (con el software necesario) y un segundo opcional para la búsqueda de multiplicadores.</a:t>
            </a:r>
          </a:p>
          <a:p>
            <a:endParaRPr lang="es-ES" dirty="0"/>
          </a:p>
        </p:txBody>
      </p:sp>
      <p:graphicFrame>
        <p:nvGraphicFramePr>
          <p:cNvPr id="4" name="Objeto 3">
            <a:extLst>
              <a:ext uri="{FF2B5EF4-FFF2-40B4-BE49-F238E27FC236}">
                <a16:creationId xmlns:a16="http://schemas.microsoft.com/office/drawing/2014/main" id="{A6EECD97-678C-82E7-0A2B-D0D9B633175A}"/>
              </a:ext>
            </a:extLst>
          </p:cNvPr>
          <p:cNvGraphicFramePr>
            <a:graphicFrameLocks/>
          </p:cNvGraphicFramePr>
          <p:nvPr>
            <p:extLst>
              <p:ext uri="{D42A27DB-BD31-4B8C-83A1-F6EECF244321}">
                <p14:modId xmlns:p14="http://schemas.microsoft.com/office/powerpoint/2010/main" val="3152665495"/>
              </p:ext>
            </p:extLst>
          </p:nvPr>
        </p:nvGraphicFramePr>
        <p:xfrm>
          <a:off x="838199" y="365125"/>
          <a:ext cx="10515599" cy="1325563"/>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4" name="Objeto 3">
                        <a:extLst>
                          <a:ext uri="{FF2B5EF4-FFF2-40B4-BE49-F238E27FC236}">
                            <a16:creationId xmlns:a16="http://schemas.microsoft.com/office/drawing/2014/main" id="{CA501800-22C9-5239-AC11-9BC4368E9876}"/>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365125"/>
                        <a:ext cx="10515599" cy="1325563"/>
                      </a:xfrm>
                      <a:prstGeom prst="rect">
                        <a:avLst/>
                      </a:prstGeom>
                      <a:solidFill>
                        <a:srgbClr val="FFFFFF"/>
                      </a:solidFill>
                      <a:ln>
                        <a:noFill/>
                      </a:ln>
                    </p:spPr>
                  </p:pic>
                </p:oleObj>
              </mc:Fallback>
            </mc:AlternateContent>
          </a:graphicData>
        </a:graphic>
      </p:graphicFrame>
    </p:spTree>
    <p:extLst>
      <p:ext uri="{BB962C8B-B14F-4D97-AF65-F5344CB8AC3E}">
        <p14:creationId xmlns:p14="http://schemas.microsoft.com/office/powerpoint/2010/main" val="567467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E7F84D0A-264B-CC3F-02FA-78959F7C48DC}"/>
              </a:ext>
            </a:extLst>
          </p:cNvPr>
          <p:cNvSpPr>
            <a:spLocks noGrp="1"/>
          </p:cNvSpPr>
          <p:nvPr>
            <p:ph type="body" idx="1"/>
          </p:nvPr>
        </p:nvSpPr>
        <p:spPr>
          <a:xfrm>
            <a:off x="831850" y="1690689"/>
            <a:ext cx="10515600" cy="4802186"/>
          </a:xfrm>
        </p:spPr>
        <p:txBody>
          <a:bodyPr>
            <a:normAutofit lnSpcReduction="10000"/>
          </a:bodyPr>
          <a:lstStyle/>
          <a:p>
            <a:pPr marL="0" indent="0" algn="l">
              <a:buNone/>
            </a:pPr>
            <a:r>
              <a:rPr lang="es-ES" sz="3600" b="1" dirty="0">
                <a:solidFill>
                  <a:srgbClr val="FF0000"/>
                </a:solidFill>
                <a:latin typeface="+mj-lt"/>
              </a:rPr>
              <a:t>Distribución de tareas:</a:t>
            </a:r>
          </a:p>
          <a:p>
            <a:pPr marL="571500" indent="-571500" algn="l">
              <a:buFont typeface="Arial" panose="020B0604020202020204" pitchFamily="34" charset="0"/>
              <a:buChar char="•"/>
            </a:pPr>
            <a:r>
              <a:rPr lang="es-ES" sz="3600" b="1" dirty="0">
                <a:solidFill>
                  <a:srgbClr val="0070C0"/>
                </a:solidFill>
                <a:latin typeface="+mj-lt"/>
              </a:rPr>
              <a:t>El TEAM debe de estar cubierto en todo momento, por al menos dos colaboradores, uno a los mandos del equipo y el otro anotando en el software los contactos, puede haber un tercero buscando multiplicadores con otro ordenador.</a:t>
            </a:r>
          </a:p>
          <a:p>
            <a:pPr marL="571500" indent="-571500" algn="l">
              <a:buFont typeface="Arial" panose="020B0604020202020204" pitchFamily="34" charset="0"/>
              <a:buChar char="•"/>
            </a:pPr>
            <a:r>
              <a:rPr lang="es-ES" sz="3600" b="1" dirty="0">
                <a:solidFill>
                  <a:srgbClr val="0070C0"/>
                </a:solidFill>
                <a:latin typeface="+mj-lt"/>
              </a:rPr>
              <a:t>Aunque esta afición es muy individualista, hay que acostumbrarse a trabajar en equipo, así trabajamos todos, para conseguir la mejor puntuación posible para el grupo. </a:t>
            </a:r>
          </a:p>
        </p:txBody>
      </p:sp>
      <p:graphicFrame>
        <p:nvGraphicFramePr>
          <p:cNvPr id="4" name="Objeto 3">
            <a:extLst>
              <a:ext uri="{FF2B5EF4-FFF2-40B4-BE49-F238E27FC236}">
                <a16:creationId xmlns:a16="http://schemas.microsoft.com/office/drawing/2014/main" id="{3B4E5FD3-51F8-09FA-8FB8-7ED83F1C5B95}"/>
              </a:ext>
            </a:extLst>
          </p:cNvPr>
          <p:cNvGraphicFramePr>
            <a:graphicFrameLocks/>
          </p:cNvGraphicFramePr>
          <p:nvPr>
            <p:extLst>
              <p:ext uri="{D42A27DB-BD31-4B8C-83A1-F6EECF244321}">
                <p14:modId xmlns:p14="http://schemas.microsoft.com/office/powerpoint/2010/main" val="1087087635"/>
              </p:ext>
            </p:extLst>
          </p:nvPr>
        </p:nvGraphicFramePr>
        <p:xfrm>
          <a:off x="838199" y="365125"/>
          <a:ext cx="10515599" cy="1325563"/>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4" name="Objeto 3">
                        <a:extLst>
                          <a:ext uri="{FF2B5EF4-FFF2-40B4-BE49-F238E27FC236}">
                            <a16:creationId xmlns:a16="http://schemas.microsoft.com/office/drawing/2014/main" id="{A6EECD97-678C-82E7-0A2B-D0D9B633175A}"/>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365125"/>
                        <a:ext cx="10515599" cy="1325563"/>
                      </a:xfrm>
                      <a:prstGeom prst="rect">
                        <a:avLst/>
                      </a:prstGeom>
                      <a:solidFill>
                        <a:srgbClr val="FFFFFF"/>
                      </a:solidFill>
                      <a:ln>
                        <a:noFill/>
                      </a:ln>
                    </p:spPr>
                  </p:pic>
                </p:oleObj>
              </mc:Fallback>
            </mc:AlternateContent>
          </a:graphicData>
        </a:graphic>
      </p:graphicFrame>
    </p:spTree>
    <p:extLst>
      <p:ext uri="{BB962C8B-B14F-4D97-AF65-F5344CB8AC3E}">
        <p14:creationId xmlns:p14="http://schemas.microsoft.com/office/powerpoint/2010/main" val="708529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7FC4ADE1-A608-D86A-240D-B3C36C724185}"/>
              </a:ext>
            </a:extLst>
          </p:cNvPr>
          <p:cNvSpPr>
            <a:spLocks noGrp="1"/>
          </p:cNvSpPr>
          <p:nvPr>
            <p:ph type="body" idx="1"/>
          </p:nvPr>
        </p:nvSpPr>
        <p:spPr>
          <a:xfrm>
            <a:off x="831850" y="1690688"/>
            <a:ext cx="10515600" cy="4988407"/>
          </a:xfrm>
        </p:spPr>
        <p:txBody>
          <a:bodyPr>
            <a:normAutofit/>
          </a:bodyPr>
          <a:lstStyle/>
          <a:p>
            <a:pPr marL="0" indent="0" algn="l">
              <a:buNone/>
            </a:pPr>
            <a:r>
              <a:rPr lang="es-ES" sz="3600" b="1" dirty="0">
                <a:solidFill>
                  <a:srgbClr val="FF0000"/>
                </a:solidFill>
                <a:latin typeface="+mj-lt"/>
              </a:rPr>
              <a:t>Software:</a:t>
            </a:r>
          </a:p>
          <a:p>
            <a:pPr marL="0" indent="0" algn="l">
              <a:buNone/>
            </a:pPr>
            <a:r>
              <a:rPr lang="es-ES" sz="3600" b="1" dirty="0">
                <a:solidFill>
                  <a:srgbClr val="0070C0"/>
                </a:solidFill>
                <a:latin typeface="+mj-lt"/>
              </a:rPr>
              <a:t>Se puede utilizar, cualquier software de concursos, nosotros recomendamos el más sencillo. WinUreCon, que lo configuramos para que nos vaya calculando la puntuación y que al final del concurso, nos permita extraer la información en formato Cabrillo para mandar a la organización del concurso.</a:t>
            </a:r>
          </a:p>
          <a:p>
            <a:pPr marL="0" indent="0" algn="l">
              <a:buNone/>
            </a:pPr>
            <a:r>
              <a:rPr lang="es-ES" sz="3600" b="1" dirty="0">
                <a:solidFill>
                  <a:srgbClr val="0070C0"/>
                </a:solidFill>
                <a:latin typeface="+mj-lt"/>
              </a:rPr>
              <a:t>Los más profesionales, nos recomendaran el N1MM por que se puede utilizar con varios ordenadores en red.</a:t>
            </a:r>
          </a:p>
          <a:p>
            <a:endParaRPr lang="es-ES" dirty="0"/>
          </a:p>
        </p:txBody>
      </p:sp>
      <p:graphicFrame>
        <p:nvGraphicFramePr>
          <p:cNvPr id="4" name="Objeto 3">
            <a:extLst>
              <a:ext uri="{FF2B5EF4-FFF2-40B4-BE49-F238E27FC236}">
                <a16:creationId xmlns:a16="http://schemas.microsoft.com/office/drawing/2014/main" id="{5DB646A3-20EF-954A-B088-307E2DC9F9C8}"/>
              </a:ext>
            </a:extLst>
          </p:cNvPr>
          <p:cNvGraphicFramePr>
            <a:graphicFrameLocks/>
          </p:cNvGraphicFramePr>
          <p:nvPr>
            <p:extLst>
              <p:ext uri="{D42A27DB-BD31-4B8C-83A1-F6EECF244321}">
                <p14:modId xmlns:p14="http://schemas.microsoft.com/office/powerpoint/2010/main" val="2363398244"/>
              </p:ext>
            </p:extLst>
          </p:nvPr>
        </p:nvGraphicFramePr>
        <p:xfrm>
          <a:off x="838199" y="365125"/>
          <a:ext cx="10515599" cy="1325563"/>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4" name="Objeto 3">
                        <a:extLst>
                          <a:ext uri="{FF2B5EF4-FFF2-40B4-BE49-F238E27FC236}">
                            <a16:creationId xmlns:a16="http://schemas.microsoft.com/office/drawing/2014/main" id="{3B4E5FD3-51F8-09FA-8FB8-7ED83F1C5B95}"/>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365125"/>
                        <a:ext cx="10515599" cy="1325563"/>
                      </a:xfrm>
                      <a:prstGeom prst="rect">
                        <a:avLst/>
                      </a:prstGeom>
                      <a:solidFill>
                        <a:srgbClr val="FFFFFF"/>
                      </a:solidFill>
                      <a:ln>
                        <a:noFill/>
                      </a:ln>
                    </p:spPr>
                  </p:pic>
                </p:oleObj>
              </mc:Fallback>
            </mc:AlternateContent>
          </a:graphicData>
        </a:graphic>
      </p:graphicFrame>
    </p:spTree>
    <p:extLst>
      <p:ext uri="{BB962C8B-B14F-4D97-AF65-F5344CB8AC3E}">
        <p14:creationId xmlns:p14="http://schemas.microsoft.com/office/powerpoint/2010/main" val="197675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3D5DAA55-AAF4-45B4-02D7-EDEB47572185}"/>
              </a:ext>
            </a:extLst>
          </p:cNvPr>
          <p:cNvSpPr>
            <a:spLocks noGrp="1"/>
          </p:cNvSpPr>
          <p:nvPr>
            <p:ph type="body" idx="1"/>
          </p:nvPr>
        </p:nvSpPr>
        <p:spPr>
          <a:xfrm>
            <a:off x="831850" y="1802296"/>
            <a:ext cx="10515600" cy="4890051"/>
          </a:xfrm>
        </p:spPr>
        <p:txBody>
          <a:bodyPr>
            <a:normAutofit lnSpcReduction="10000"/>
          </a:bodyPr>
          <a:lstStyle/>
          <a:p>
            <a:pPr marL="0" indent="0" algn="l">
              <a:buNone/>
            </a:pPr>
            <a:r>
              <a:rPr lang="es-ES" sz="3600" b="1" dirty="0">
                <a:solidFill>
                  <a:srgbClr val="FF0000"/>
                </a:solidFill>
                <a:latin typeface="+mj-lt"/>
              </a:rPr>
              <a:t>Software: </a:t>
            </a:r>
          </a:p>
          <a:p>
            <a:pPr marL="571500" indent="-571500" algn="l">
              <a:buFont typeface="Arial" panose="020B0604020202020204" pitchFamily="34" charset="0"/>
              <a:buChar char="•"/>
            </a:pPr>
            <a:r>
              <a:rPr lang="es-ES" sz="3600" b="1" dirty="0">
                <a:solidFill>
                  <a:srgbClr val="0070C0"/>
                </a:solidFill>
                <a:latin typeface="+mj-lt"/>
              </a:rPr>
              <a:t>Concurso CQWPX (prefijos del mundo), introducimos indicativo y el progresivo recibido y el ordenador nos pondrá el progresivo a enviar, la fecha y la hora UTC.</a:t>
            </a:r>
          </a:p>
          <a:p>
            <a:pPr marL="0" indent="0" algn="l">
              <a:buNone/>
            </a:pPr>
            <a:r>
              <a:rPr lang="es-ES" sz="3600" b="1" dirty="0">
                <a:solidFill>
                  <a:srgbClr val="7030A0"/>
                </a:solidFill>
                <a:latin typeface="+mj-lt"/>
              </a:rPr>
              <a:t>https://www.cqwpx.com/rules.htm</a:t>
            </a:r>
          </a:p>
          <a:p>
            <a:pPr marL="571500" indent="-571500" algn="l">
              <a:buFont typeface="Arial" panose="020B0604020202020204" pitchFamily="34" charset="0"/>
              <a:buChar char="•"/>
            </a:pPr>
            <a:r>
              <a:rPr lang="es-ES" sz="3600" b="1" dirty="0">
                <a:solidFill>
                  <a:srgbClr val="0070C0"/>
                </a:solidFill>
                <a:latin typeface="+mj-lt"/>
              </a:rPr>
              <a:t>Concurso CQWW (zonas CQ del mundo), introducimos indicativo y la zona CQ recibida y el ordenador nos pondrá nuestra zona CQ, la fecha y la hora UTC.</a:t>
            </a:r>
          </a:p>
          <a:p>
            <a:pPr algn="l"/>
            <a:r>
              <a:rPr lang="es-ES" sz="3600" b="1" dirty="0">
                <a:solidFill>
                  <a:srgbClr val="7030A0"/>
                </a:solidFill>
                <a:latin typeface="+mj-lt"/>
              </a:rPr>
              <a:t>https://www.cqww.com/rules.htm</a:t>
            </a:r>
          </a:p>
        </p:txBody>
      </p:sp>
      <p:graphicFrame>
        <p:nvGraphicFramePr>
          <p:cNvPr id="4" name="Objeto 3">
            <a:extLst>
              <a:ext uri="{FF2B5EF4-FFF2-40B4-BE49-F238E27FC236}">
                <a16:creationId xmlns:a16="http://schemas.microsoft.com/office/drawing/2014/main" id="{CF465362-03C3-7165-2377-A00F259D509E}"/>
              </a:ext>
            </a:extLst>
          </p:cNvPr>
          <p:cNvGraphicFramePr>
            <a:graphicFrameLocks/>
          </p:cNvGraphicFramePr>
          <p:nvPr>
            <p:extLst>
              <p:ext uri="{D42A27DB-BD31-4B8C-83A1-F6EECF244321}">
                <p14:modId xmlns:p14="http://schemas.microsoft.com/office/powerpoint/2010/main" val="2142253346"/>
              </p:ext>
            </p:extLst>
          </p:nvPr>
        </p:nvGraphicFramePr>
        <p:xfrm>
          <a:off x="838199" y="365125"/>
          <a:ext cx="10515599" cy="1325563"/>
        </p:xfrm>
        <a:graphic>
          <a:graphicData uri="http://schemas.openxmlformats.org/presentationml/2006/ole">
            <mc:AlternateContent xmlns:mc="http://schemas.openxmlformats.org/markup-compatibility/2006">
              <mc:Choice xmlns:v="urn:schemas-microsoft-com:vml" Requires="v">
                <p:oleObj name="Imagen" r:id="rId2" imgW="0" imgH="0" progId="StaticMetafile">
                  <p:embed/>
                </p:oleObj>
              </mc:Choice>
              <mc:Fallback>
                <p:oleObj name="Imagen" r:id="rId2" imgW="0" imgH="0" progId="StaticMetafile">
                  <p:embed/>
                  <p:pic>
                    <p:nvPicPr>
                      <p:cNvPr id="4" name="Objeto 3">
                        <a:extLst>
                          <a:ext uri="{FF2B5EF4-FFF2-40B4-BE49-F238E27FC236}">
                            <a16:creationId xmlns:a16="http://schemas.microsoft.com/office/drawing/2014/main" id="{5DB646A3-20EF-954A-B088-307E2DC9F9C8}"/>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365125"/>
                        <a:ext cx="10515599" cy="1325563"/>
                      </a:xfrm>
                      <a:prstGeom prst="rect">
                        <a:avLst/>
                      </a:prstGeom>
                      <a:solidFill>
                        <a:srgbClr val="FFFFFF"/>
                      </a:solidFill>
                      <a:ln>
                        <a:noFill/>
                      </a:ln>
                    </p:spPr>
                  </p:pic>
                </p:oleObj>
              </mc:Fallback>
            </mc:AlternateContent>
          </a:graphicData>
        </a:graphic>
      </p:graphicFrame>
    </p:spTree>
    <p:extLst>
      <p:ext uri="{BB962C8B-B14F-4D97-AF65-F5344CB8AC3E}">
        <p14:creationId xmlns:p14="http://schemas.microsoft.com/office/powerpoint/2010/main" val="15413248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TotalTime>
  <Words>1095</Words>
  <Application>Microsoft Office PowerPoint</Application>
  <PresentationFormat>Panorámica</PresentationFormat>
  <Paragraphs>70</Paragraphs>
  <Slides>17</Slides>
  <Notes>0</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17</vt:i4>
      </vt:variant>
    </vt:vector>
  </HeadingPairs>
  <TitlesOfParts>
    <vt:vector size="22" baseType="lpstr">
      <vt:lpstr>Arial</vt:lpstr>
      <vt:lpstr>Calibri</vt:lpstr>
      <vt:lpstr>Calibri Light</vt:lpstr>
      <vt:lpstr>Tema de Office</vt:lpstr>
      <vt:lpstr>Imagen</vt:lpstr>
      <vt:lpstr>Presentación de PowerPoint</vt:lpstr>
      <vt:lpstr>Objetivo:  Competir, todos contra todos en la modalidad elegida por los participantes, para conseguir la mayor puntuación y siempre respetando las bases de los organizadores Duración:  Aprox. 48h, ya que se celebran los últimos fines fines de semana de marzo y de octubre, en los que se realiza el ajuste del horario de verano al horario de invierno y viceversa. </vt:lpstr>
      <vt:lpstr>Como puedo iniciarme: La mejor opción, es apuntarte como colaborador en un TEAM de concursos, donde haya otros Radio aficionados más experimentados que te puedan ayudar. Desde Ure Valencia, ponemos a tu disposición todo el equipamiento necesario y solo tienes que comunicárselo a tú Vocal de HF o a tu JD, con una semana de antelación. Que se necesita: Compañerismo, organización, espíritu de Sacrificio y ganas de aprender. </vt:lpstr>
      <vt:lpstr>Planificación: Se necesita saber la disponibilidad de todos los participantes para establecer los turnos de operación y que puedan descansar los otros operadores, (el TEAM debe cubrir la mayor parte del tiempo del concurso).  PERO NO PODEMOS ESTAR ALLI TODOS LAS 48H  Cada participante del TEAM, debe de llevarse la alimentación que necesite y la Ure Valencia pondrá las bebidas para hidratarse.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ROBER</dc:creator>
  <cp:lastModifiedBy>ROBER</cp:lastModifiedBy>
  <cp:revision>75</cp:revision>
  <dcterms:created xsi:type="dcterms:W3CDTF">2022-11-20T18:11:22Z</dcterms:created>
  <dcterms:modified xsi:type="dcterms:W3CDTF">2022-11-23T16:17:29Z</dcterms:modified>
</cp:coreProperties>
</file>